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97"/>
  </p:notesMasterIdLst>
  <p:handoutMasterIdLst>
    <p:handoutMasterId r:id="rId98"/>
  </p:handoutMasterIdLst>
  <p:sldIdLst>
    <p:sldId id="345" r:id="rId2"/>
    <p:sldId id="257" r:id="rId3"/>
    <p:sldId id="258" r:id="rId4"/>
    <p:sldId id="259" r:id="rId5"/>
    <p:sldId id="260" r:id="rId6"/>
    <p:sldId id="34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46" r:id="rId19"/>
    <p:sldId id="344" r:id="rId20"/>
    <p:sldId id="272" r:id="rId21"/>
    <p:sldId id="273" r:id="rId22"/>
    <p:sldId id="274" r:id="rId23"/>
    <p:sldId id="275" r:id="rId24"/>
    <p:sldId id="347" r:id="rId25"/>
    <p:sldId id="348" r:id="rId26"/>
    <p:sldId id="276" r:id="rId27"/>
    <p:sldId id="277" r:id="rId28"/>
    <p:sldId id="350" r:id="rId29"/>
    <p:sldId id="351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8F8F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36DD77-4187-496C-BEB2-76C3B725C3EF}" v="1" dt="2018-09-08T14:27:58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>
      <p:cViewPr>
        <p:scale>
          <a:sx n="70" d="100"/>
          <a:sy n="70" d="100"/>
        </p:scale>
        <p:origin x="-1596" y="-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t Kumar Das" userId="67d7615b565583ae" providerId="Windows Live" clId="Web-{5955DAF0-1FBE-4293-9294-2DF5A3A69D1A}"/>
    <pc:docChg chg="addSld">
      <pc:chgData name="Sujit Kumar Das" userId="67d7615b565583ae" providerId="Windows Live" clId="Web-{5955DAF0-1FBE-4293-9294-2DF5A3A69D1A}" dt="2018-09-08T12:57:39.629" v="127"/>
      <pc:docMkLst>
        <pc:docMk/>
      </pc:docMkLst>
      <pc:sldChg chg="add">
        <pc:chgData name="Sujit Kumar Das" userId="67d7615b565583ae" providerId="Windows Live" clId="Web-{5955DAF0-1FBE-4293-9294-2DF5A3A69D1A}" dt="2018-09-08T12:57:30.082" v="0"/>
        <pc:sldMkLst>
          <pc:docMk/>
          <pc:sldMk cId="2580092631" sldId="336"/>
        </pc:sldMkLst>
      </pc:sldChg>
      <pc:sldChg chg="add">
        <pc:chgData name="Sujit Kumar Das" userId="67d7615b565583ae" providerId="Windows Live" clId="Web-{5955DAF0-1FBE-4293-9294-2DF5A3A69D1A}" dt="2018-09-08T12:57:30.160" v="1"/>
        <pc:sldMkLst>
          <pc:docMk/>
          <pc:sldMk cId="3229000551" sldId="337"/>
        </pc:sldMkLst>
      </pc:sldChg>
      <pc:sldChg chg="add">
        <pc:chgData name="Sujit Kumar Das" userId="67d7615b565583ae" providerId="Windows Live" clId="Web-{5955DAF0-1FBE-4293-9294-2DF5A3A69D1A}" dt="2018-09-08T12:57:30.239" v="2"/>
        <pc:sldMkLst>
          <pc:docMk/>
          <pc:sldMk cId="3121392989" sldId="338"/>
        </pc:sldMkLst>
      </pc:sldChg>
      <pc:sldChg chg="add">
        <pc:chgData name="Sujit Kumar Das" userId="67d7615b565583ae" providerId="Windows Live" clId="Web-{5955DAF0-1FBE-4293-9294-2DF5A3A69D1A}" dt="2018-09-08T12:57:30.317" v="3"/>
        <pc:sldMkLst>
          <pc:docMk/>
          <pc:sldMk cId="2900132548" sldId="339"/>
        </pc:sldMkLst>
      </pc:sldChg>
      <pc:sldChg chg="add">
        <pc:chgData name="Sujit Kumar Das" userId="67d7615b565583ae" providerId="Windows Live" clId="Web-{5955DAF0-1FBE-4293-9294-2DF5A3A69D1A}" dt="2018-09-08T12:57:30.364" v="4"/>
        <pc:sldMkLst>
          <pc:docMk/>
          <pc:sldMk cId="3527010141" sldId="340"/>
        </pc:sldMkLst>
      </pc:sldChg>
      <pc:sldChg chg="add">
        <pc:chgData name="Sujit Kumar Das" userId="67d7615b565583ae" providerId="Windows Live" clId="Web-{5955DAF0-1FBE-4293-9294-2DF5A3A69D1A}" dt="2018-09-08T12:57:30.457" v="5"/>
        <pc:sldMkLst>
          <pc:docMk/>
          <pc:sldMk cId="4293843114" sldId="341"/>
        </pc:sldMkLst>
      </pc:sldChg>
      <pc:sldChg chg="add">
        <pc:chgData name="Sujit Kumar Das" userId="67d7615b565583ae" providerId="Windows Live" clId="Web-{5955DAF0-1FBE-4293-9294-2DF5A3A69D1A}" dt="2018-09-08T12:57:30.535" v="6"/>
        <pc:sldMkLst>
          <pc:docMk/>
          <pc:sldMk cId="4188471541" sldId="342"/>
        </pc:sldMkLst>
      </pc:sldChg>
      <pc:sldChg chg="add">
        <pc:chgData name="Sujit Kumar Das" userId="67d7615b565583ae" providerId="Windows Live" clId="Web-{5955DAF0-1FBE-4293-9294-2DF5A3A69D1A}" dt="2018-09-08T12:57:30.629" v="7"/>
        <pc:sldMkLst>
          <pc:docMk/>
          <pc:sldMk cId="2924129523" sldId="343"/>
        </pc:sldMkLst>
      </pc:sldChg>
      <pc:sldChg chg="add">
        <pc:chgData name="Sujit Kumar Das" userId="67d7615b565583ae" providerId="Windows Live" clId="Web-{5955DAF0-1FBE-4293-9294-2DF5A3A69D1A}" dt="2018-09-08T12:57:30.723" v="8"/>
        <pc:sldMkLst>
          <pc:docMk/>
          <pc:sldMk cId="1881068130" sldId="344"/>
        </pc:sldMkLst>
      </pc:sldChg>
      <pc:sldChg chg="add">
        <pc:chgData name="Sujit Kumar Das" userId="67d7615b565583ae" providerId="Windows Live" clId="Web-{5955DAF0-1FBE-4293-9294-2DF5A3A69D1A}" dt="2018-09-08T12:57:30.848" v="9"/>
        <pc:sldMkLst>
          <pc:docMk/>
          <pc:sldMk cId="272283817" sldId="345"/>
        </pc:sldMkLst>
      </pc:sldChg>
      <pc:sldChg chg="add">
        <pc:chgData name="Sujit Kumar Das" userId="67d7615b565583ae" providerId="Windows Live" clId="Web-{5955DAF0-1FBE-4293-9294-2DF5A3A69D1A}" dt="2018-09-08T12:57:30.895" v="10"/>
        <pc:sldMkLst>
          <pc:docMk/>
          <pc:sldMk cId="2413586192" sldId="346"/>
        </pc:sldMkLst>
      </pc:sldChg>
      <pc:sldChg chg="add">
        <pc:chgData name="Sujit Kumar Das" userId="67d7615b565583ae" providerId="Windows Live" clId="Web-{5955DAF0-1FBE-4293-9294-2DF5A3A69D1A}" dt="2018-09-08T12:57:31.004" v="11"/>
        <pc:sldMkLst>
          <pc:docMk/>
          <pc:sldMk cId="255038718" sldId="347"/>
        </pc:sldMkLst>
      </pc:sldChg>
      <pc:sldChg chg="add">
        <pc:chgData name="Sujit Kumar Das" userId="67d7615b565583ae" providerId="Windows Live" clId="Web-{5955DAF0-1FBE-4293-9294-2DF5A3A69D1A}" dt="2018-09-08T12:57:31.035" v="12"/>
        <pc:sldMkLst>
          <pc:docMk/>
          <pc:sldMk cId="1976756518" sldId="348"/>
        </pc:sldMkLst>
      </pc:sldChg>
      <pc:sldChg chg="add">
        <pc:chgData name="Sujit Kumar Das" userId="67d7615b565583ae" providerId="Windows Live" clId="Web-{5955DAF0-1FBE-4293-9294-2DF5A3A69D1A}" dt="2018-09-08T12:57:31.082" v="13"/>
        <pc:sldMkLst>
          <pc:docMk/>
          <pc:sldMk cId="2787633959" sldId="349"/>
        </pc:sldMkLst>
      </pc:sldChg>
      <pc:sldChg chg="add">
        <pc:chgData name="Sujit Kumar Das" userId="67d7615b565583ae" providerId="Windows Live" clId="Web-{5955DAF0-1FBE-4293-9294-2DF5A3A69D1A}" dt="2018-09-08T12:57:31.160" v="14"/>
        <pc:sldMkLst>
          <pc:docMk/>
          <pc:sldMk cId="1049994997" sldId="350"/>
        </pc:sldMkLst>
      </pc:sldChg>
      <pc:sldChg chg="add">
        <pc:chgData name="Sujit Kumar Das" userId="67d7615b565583ae" providerId="Windows Live" clId="Web-{5955DAF0-1FBE-4293-9294-2DF5A3A69D1A}" dt="2018-09-08T12:57:31.239" v="15"/>
        <pc:sldMkLst>
          <pc:docMk/>
          <pc:sldMk cId="2557801238" sldId="351"/>
        </pc:sldMkLst>
      </pc:sldChg>
      <pc:sldChg chg="add">
        <pc:chgData name="Sujit Kumar Das" userId="67d7615b565583ae" providerId="Windows Live" clId="Web-{5955DAF0-1FBE-4293-9294-2DF5A3A69D1A}" dt="2018-09-08T12:57:31.285" v="16"/>
        <pc:sldMkLst>
          <pc:docMk/>
          <pc:sldMk cId="1297226955" sldId="352"/>
        </pc:sldMkLst>
      </pc:sldChg>
      <pc:sldChg chg="add">
        <pc:chgData name="Sujit Kumar Das" userId="67d7615b565583ae" providerId="Windows Live" clId="Web-{5955DAF0-1FBE-4293-9294-2DF5A3A69D1A}" dt="2018-09-08T12:57:31.379" v="17"/>
        <pc:sldMkLst>
          <pc:docMk/>
          <pc:sldMk cId="3340139665" sldId="353"/>
        </pc:sldMkLst>
      </pc:sldChg>
      <pc:sldChg chg="add">
        <pc:chgData name="Sujit Kumar Das" userId="67d7615b565583ae" providerId="Windows Live" clId="Web-{5955DAF0-1FBE-4293-9294-2DF5A3A69D1A}" dt="2018-09-08T12:57:31.426" v="18"/>
        <pc:sldMkLst>
          <pc:docMk/>
          <pc:sldMk cId="2812274289" sldId="354"/>
        </pc:sldMkLst>
      </pc:sldChg>
      <pc:sldChg chg="add">
        <pc:chgData name="Sujit Kumar Das" userId="67d7615b565583ae" providerId="Windows Live" clId="Web-{5955DAF0-1FBE-4293-9294-2DF5A3A69D1A}" dt="2018-09-08T12:57:31.473" v="19"/>
        <pc:sldMkLst>
          <pc:docMk/>
          <pc:sldMk cId="1092472883" sldId="355"/>
        </pc:sldMkLst>
      </pc:sldChg>
      <pc:sldChg chg="add">
        <pc:chgData name="Sujit Kumar Das" userId="67d7615b565583ae" providerId="Windows Live" clId="Web-{5955DAF0-1FBE-4293-9294-2DF5A3A69D1A}" dt="2018-09-08T12:57:31.504" v="20"/>
        <pc:sldMkLst>
          <pc:docMk/>
          <pc:sldMk cId="4068180558" sldId="356"/>
        </pc:sldMkLst>
      </pc:sldChg>
      <pc:sldChg chg="add">
        <pc:chgData name="Sujit Kumar Das" userId="67d7615b565583ae" providerId="Windows Live" clId="Web-{5955DAF0-1FBE-4293-9294-2DF5A3A69D1A}" dt="2018-09-08T12:57:31.567" v="21"/>
        <pc:sldMkLst>
          <pc:docMk/>
          <pc:sldMk cId="924908625" sldId="357"/>
        </pc:sldMkLst>
      </pc:sldChg>
      <pc:sldChg chg="add">
        <pc:chgData name="Sujit Kumar Das" userId="67d7615b565583ae" providerId="Windows Live" clId="Web-{5955DAF0-1FBE-4293-9294-2DF5A3A69D1A}" dt="2018-09-08T12:57:31.614" v="22"/>
        <pc:sldMkLst>
          <pc:docMk/>
          <pc:sldMk cId="3078688245" sldId="358"/>
        </pc:sldMkLst>
      </pc:sldChg>
      <pc:sldChg chg="add">
        <pc:chgData name="Sujit Kumar Das" userId="67d7615b565583ae" providerId="Windows Live" clId="Web-{5955DAF0-1FBE-4293-9294-2DF5A3A69D1A}" dt="2018-09-08T12:57:31.660" v="23"/>
        <pc:sldMkLst>
          <pc:docMk/>
          <pc:sldMk cId="951827584" sldId="359"/>
        </pc:sldMkLst>
      </pc:sldChg>
      <pc:sldChg chg="add">
        <pc:chgData name="Sujit Kumar Das" userId="67d7615b565583ae" providerId="Windows Live" clId="Web-{5955DAF0-1FBE-4293-9294-2DF5A3A69D1A}" dt="2018-09-08T12:57:31.723" v="24"/>
        <pc:sldMkLst>
          <pc:docMk/>
          <pc:sldMk cId="4240629569" sldId="360"/>
        </pc:sldMkLst>
      </pc:sldChg>
      <pc:sldChg chg="add">
        <pc:chgData name="Sujit Kumar Das" userId="67d7615b565583ae" providerId="Windows Live" clId="Web-{5955DAF0-1FBE-4293-9294-2DF5A3A69D1A}" dt="2018-09-08T12:57:31.770" v="25"/>
        <pc:sldMkLst>
          <pc:docMk/>
          <pc:sldMk cId="1293218459" sldId="361"/>
        </pc:sldMkLst>
      </pc:sldChg>
      <pc:sldChg chg="add">
        <pc:chgData name="Sujit Kumar Das" userId="67d7615b565583ae" providerId="Windows Live" clId="Web-{5955DAF0-1FBE-4293-9294-2DF5A3A69D1A}" dt="2018-09-08T12:57:31.832" v="26"/>
        <pc:sldMkLst>
          <pc:docMk/>
          <pc:sldMk cId="158613345" sldId="362"/>
        </pc:sldMkLst>
      </pc:sldChg>
      <pc:sldChg chg="add">
        <pc:chgData name="Sujit Kumar Das" userId="67d7615b565583ae" providerId="Windows Live" clId="Web-{5955DAF0-1FBE-4293-9294-2DF5A3A69D1A}" dt="2018-09-08T12:57:31.895" v="27"/>
        <pc:sldMkLst>
          <pc:docMk/>
          <pc:sldMk cId="2745888881" sldId="363"/>
        </pc:sldMkLst>
      </pc:sldChg>
      <pc:sldChg chg="add">
        <pc:chgData name="Sujit Kumar Das" userId="67d7615b565583ae" providerId="Windows Live" clId="Web-{5955DAF0-1FBE-4293-9294-2DF5A3A69D1A}" dt="2018-09-08T12:57:31.942" v="28"/>
        <pc:sldMkLst>
          <pc:docMk/>
          <pc:sldMk cId="2072849109" sldId="364"/>
        </pc:sldMkLst>
      </pc:sldChg>
      <pc:sldChg chg="add">
        <pc:chgData name="Sujit Kumar Das" userId="67d7615b565583ae" providerId="Windows Live" clId="Web-{5955DAF0-1FBE-4293-9294-2DF5A3A69D1A}" dt="2018-09-08T12:57:31.989" v="29"/>
        <pc:sldMkLst>
          <pc:docMk/>
          <pc:sldMk cId="4288401668" sldId="365"/>
        </pc:sldMkLst>
      </pc:sldChg>
      <pc:sldChg chg="add">
        <pc:chgData name="Sujit Kumar Das" userId="67d7615b565583ae" providerId="Windows Live" clId="Web-{5955DAF0-1FBE-4293-9294-2DF5A3A69D1A}" dt="2018-09-08T12:57:32.036" v="30"/>
        <pc:sldMkLst>
          <pc:docMk/>
          <pc:sldMk cId="1664782209" sldId="366"/>
        </pc:sldMkLst>
      </pc:sldChg>
      <pc:sldChg chg="add">
        <pc:chgData name="Sujit Kumar Das" userId="67d7615b565583ae" providerId="Windows Live" clId="Web-{5955DAF0-1FBE-4293-9294-2DF5A3A69D1A}" dt="2018-09-08T12:57:32.098" v="31"/>
        <pc:sldMkLst>
          <pc:docMk/>
          <pc:sldMk cId="610411574" sldId="367"/>
        </pc:sldMkLst>
      </pc:sldChg>
      <pc:sldChg chg="add">
        <pc:chgData name="Sujit Kumar Das" userId="67d7615b565583ae" providerId="Windows Live" clId="Web-{5955DAF0-1FBE-4293-9294-2DF5A3A69D1A}" dt="2018-09-08T12:57:32.129" v="32"/>
        <pc:sldMkLst>
          <pc:docMk/>
          <pc:sldMk cId="1113663674" sldId="368"/>
        </pc:sldMkLst>
      </pc:sldChg>
      <pc:sldChg chg="add">
        <pc:chgData name="Sujit Kumar Das" userId="67d7615b565583ae" providerId="Windows Live" clId="Web-{5955DAF0-1FBE-4293-9294-2DF5A3A69D1A}" dt="2018-09-08T12:57:32.207" v="33"/>
        <pc:sldMkLst>
          <pc:docMk/>
          <pc:sldMk cId="3054689792" sldId="369"/>
        </pc:sldMkLst>
      </pc:sldChg>
      <pc:sldChg chg="add">
        <pc:chgData name="Sujit Kumar Das" userId="67d7615b565583ae" providerId="Windows Live" clId="Web-{5955DAF0-1FBE-4293-9294-2DF5A3A69D1A}" dt="2018-09-08T12:57:32.270" v="34"/>
        <pc:sldMkLst>
          <pc:docMk/>
          <pc:sldMk cId="2350785423" sldId="370"/>
        </pc:sldMkLst>
      </pc:sldChg>
      <pc:sldChg chg="add">
        <pc:chgData name="Sujit Kumar Das" userId="67d7615b565583ae" providerId="Windows Live" clId="Web-{5955DAF0-1FBE-4293-9294-2DF5A3A69D1A}" dt="2018-09-08T12:57:32.348" v="35"/>
        <pc:sldMkLst>
          <pc:docMk/>
          <pc:sldMk cId="1105822178" sldId="371"/>
        </pc:sldMkLst>
      </pc:sldChg>
      <pc:sldChg chg="add">
        <pc:chgData name="Sujit Kumar Das" userId="67d7615b565583ae" providerId="Windows Live" clId="Web-{5955DAF0-1FBE-4293-9294-2DF5A3A69D1A}" dt="2018-09-08T12:57:32.379" v="36"/>
        <pc:sldMkLst>
          <pc:docMk/>
          <pc:sldMk cId="3837474637" sldId="372"/>
        </pc:sldMkLst>
      </pc:sldChg>
      <pc:sldChg chg="add">
        <pc:chgData name="Sujit Kumar Das" userId="67d7615b565583ae" providerId="Windows Live" clId="Web-{5955DAF0-1FBE-4293-9294-2DF5A3A69D1A}" dt="2018-09-08T12:57:32.489" v="37"/>
        <pc:sldMkLst>
          <pc:docMk/>
          <pc:sldMk cId="3036685678" sldId="373"/>
        </pc:sldMkLst>
      </pc:sldChg>
      <pc:sldChg chg="add">
        <pc:chgData name="Sujit Kumar Das" userId="67d7615b565583ae" providerId="Windows Live" clId="Web-{5955DAF0-1FBE-4293-9294-2DF5A3A69D1A}" dt="2018-09-08T12:57:32.536" v="38"/>
        <pc:sldMkLst>
          <pc:docMk/>
          <pc:sldMk cId="406155161" sldId="374"/>
        </pc:sldMkLst>
      </pc:sldChg>
      <pc:sldChg chg="add">
        <pc:chgData name="Sujit Kumar Das" userId="67d7615b565583ae" providerId="Windows Live" clId="Web-{5955DAF0-1FBE-4293-9294-2DF5A3A69D1A}" dt="2018-09-08T12:57:32.598" v="39"/>
        <pc:sldMkLst>
          <pc:docMk/>
          <pc:sldMk cId="1859019356" sldId="375"/>
        </pc:sldMkLst>
      </pc:sldChg>
      <pc:sldChg chg="add">
        <pc:chgData name="Sujit Kumar Das" userId="67d7615b565583ae" providerId="Windows Live" clId="Web-{5955DAF0-1FBE-4293-9294-2DF5A3A69D1A}" dt="2018-09-08T12:57:32.754" v="40"/>
        <pc:sldMkLst>
          <pc:docMk/>
          <pc:sldMk cId="4126262313" sldId="376"/>
        </pc:sldMkLst>
      </pc:sldChg>
      <pc:sldChg chg="add">
        <pc:chgData name="Sujit Kumar Das" userId="67d7615b565583ae" providerId="Windows Live" clId="Web-{5955DAF0-1FBE-4293-9294-2DF5A3A69D1A}" dt="2018-09-08T12:57:32.926" v="41"/>
        <pc:sldMkLst>
          <pc:docMk/>
          <pc:sldMk cId="1270710172" sldId="377"/>
        </pc:sldMkLst>
      </pc:sldChg>
      <pc:sldChg chg="add">
        <pc:chgData name="Sujit Kumar Das" userId="67d7615b565583ae" providerId="Windows Live" clId="Web-{5955DAF0-1FBE-4293-9294-2DF5A3A69D1A}" dt="2018-09-08T12:57:33.098" v="42"/>
        <pc:sldMkLst>
          <pc:docMk/>
          <pc:sldMk cId="3565634564" sldId="378"/>
        </pc:sldMkLst>
      </pc:sldChg>
      <pc:sldChg chg="add">
        <pc:chgData name="Sujit Kumar Das" userId="67d7615b565583ae" providerId="Windows Live" clId="Web-{5955DAF0-1FBE-4293-9294-2DF5A3A69D1A}" dt="2018-09-08T12:57:33.286" v="43"/>
        <pc:sldMkLst>
          <pc:docMk/>
          <pc:sldMk cId="1746387167" sldId="379"/>
        </pc:sldMkLst>
      </pc:sldChg>
      <pc:sldChg chg="add">
        <pc:chgData name="Sujit Kumar Das" userId="67d7615b565583ae" providerId="Windows Live" clId="Web-{5955DAF0-1FBE-4293-9294-2DF5A3A69D1A}" dt="2018-09-08T12:57:33.457" v="44"/>
        <pc:sldMkLst>
          <pc:docMk/>
          <pc:sldMk cId="1401269209" sldId="380"/>
        </pc:sldMkLst>
      </pc:sldChg>
      <pc:sldChg chg="add">
        <pc:chgData name="Sujit Kumar Das" userId="67d7615b565583ae" providerId="Windows Live" clId="Web-{5955DAF0-1FBE-4293-9294-2DF5A3A69D1A}" dt="2018-09-08T12:57:33.629" v="45"/>
        <pc:sldMkLst>
          <pc:docMk/>
          <pc:sldMk cId="2163962360" sldId="381"/>
        </pc:sldMkLst>
      </pc:sldChg>
      <pc:sldChg chg="add">
        <pc:chgData name="Sujit Kumar Das" userId="67d7615b565583ae" providerId="Windows Live" clId="Web-{5955DAF0-1FBE-4293-9294-2DF5A3A69D1A}" dt="2018-09-08T12:57:33.801" v="46"/>
        <pc:sldMkLst>
          <pc:docMk/>
          <pc:sldMk cId="3883463156" sldId="382"/>
        </pc:sldMkLst>
      </pc:sldChg>
      <pc:sldChg chg="add">
        <pc:chgData name="Sujit Kumar Das" userId="67d7615b565583ae" providerId="Windows Live" clId="Web-{5955DAF0-1FBE-4293-9294-2DF5A3A69D1A}" dt="2018-09-08T12:57:33.957" v="47"/>
        <pc:sldMkLst>
          <pc:docMk/>
          <pc:sldMk cId="822346241" sldId="383"/>
        </pc:sldMkLst>
      </pc:sldChg>
      <pc:sldChg chg="add">
        <pc:chgData name="Sujit Kumar Das" userId="67d7615b565583ae" providerId="Windows Live" clId="Web-{5955DAF0-1FBE-4293-9294-2DF5A3A69D1A}" dt="2018-09-08T12:57:34.114" v="48"/>
        <pc:sldMkLst>
          <pc:docMk/>
          <pc:sldMk cId="4262403483" sldId="384"/>
        </pc:sldMkLst>
      </pc:sldChg>
      <pc:sldChg chg="add">
        <pc:chgData name="Sujit Kumar Das" userId="67d7615b565583ae" providerId="Windows Live" clId="Web-{5955DAF0-1FBE-4293-9294-2DF5A3A69D1A}" dt="2018-09-08T12:57:34.286" v="49"/>
        <pc:sldMkLst>
          <pc:docMk/>
          <pc:sldMk cId="4107765934" sldId="385"/>
        </pc:sldMkLst>
      </pc:sldChg>
      <pc:sldChg chg="add">
        <pc:chgData name="Sujit Kumar Das" userId="67d7615b565583ae" providerId="Windows Live" clId="Web-{5955DAF0-1FBE-4293-9294-2DF5A3A69D1A}" dt="2018-09-08T12:57:34.364" v="50"/>
        <pc:sldMkLst>
          <pc:docMk/>
          <pc:sldMk cId="3765526919" sldId="386"/>
        </pc:sldMkLst>
      </pc:sldChg>
      <pc:sldChg chg="add">
        <pc:chgData name="Sujit Kumar Das" userId="67d7615b565583ae" providerId="Windows Live" clId="Web-{5955DAF0-1FBE-4293-9294-2DF5A3A69D1A}" dt="2018-09-08T12:57:34.426" v="51"/>
        <pc:sldMkLst>
          <pc:docMk/>
          <pc:sldMk cId="1923586436" sldId="387"/>
        </pc:sldMkLst>
      </pc:sldChg>
      <pc:sldChg chg="add">
        <pc:chgData name="Sujit Kumar Das" userId="67d7615b565583ae" providerId="Windows Live" clId="Web-{5955DAF0-1FBE-4293-9294-2DF5A3A69D1A}" dt="2018-09-08T12:57:34.473" v="52"/>
        <pc:sldMkLst>
          <pc:docMk/>
          <pc:sldMk cId="1989447077" sldId="388"/>
        </pc:sldMkLst>
      </pc:sldChg>
      <pc:sldChg chg="add">
        <pc:chgData name="Sujit Kumar Das" userId="67d7615b565583ae" providerId="Windows Live" clId="Web-{5955DAF0-1FBE-4293-9294-2DF5A3A69D1A}" dt="2018-09-08T12:57:34.536" v="53"/>
        <pc:sldMkLst>
          <pc:docMk/>
          <pc:sldMk cId="329451815" sldId="389"/>
        </pc:sldMkLst>
      </pc:sldChg>
      <pc:sldChg chg="add">
        <pc:chgData name="Sujit Kumar Das" userId="67d7615b565583ae" providerId="Windows Live" clId="Web-{5955DAF0-1FBE-4293-9294-2DF5A3A69D1A}" dt="2018-09-08T12:57:34.598" v="54"/>
        <pc:sldMkLst>
          <pc:docMk/>
          <pc:sldMk cId="983605701" sldId="390"/>
        </pc:sldMkLst>
      </pc:sldChg>
      <pc:sldChg chg="add">
        <pc:chgData name="Sujit Kumar Das" userId="67d7615b565583ae" providerId="Windows Live" clId="Web-{5955DAF0-1FBE-4293-9294-2DF5A3A69D1A}" dt="2018-09-08T12:57:34.645" v="55"/>
        <pc:sldMkLst>
          <pc:docMk/>
          <pc:sldMk cId="225626169" sldId="391"/>
        </pc:sldMkLst>
      </pc:sldChg>
      <pc:sldChg chg="add">
        <pc:chgData name="Sujit Kumar Das" userId="67d7615b565583ae" providerId="Windows Live" clId="Web-{5955DAF0-1FBE-4293-9294-2DF5A3A69D1A}" dt="2018-09-08T12:57:34.723" v="56"/>
        <pc:sldMkLst>
          <pc:docMk/>
          <pc:sldMk cId="4106201153" sldId="392"/>
        </pc:sldMkLst>
      </pc:sldChg>
      <pc:sldChg chg="add">
        <pc:chgData name="Sujit Kumar Das" userId="67d7615b565583ae" providerId="Windows Live" clId="Web-{5955DAF0-1FBE-4293-9294-2DF5A3A69D1A}" dt="2018-09-08T12:57:34.786" v="57"/>
        <pc:sldMkLst>
          <pc:docMk/>
          <pc:sldMk cId="901403752" sldId="393"/>
        </pc:sldMkLst>
      </pc:sldChg>
      <pc:sldChg chg="add">
        <pc:chgData name="Sujit Kumar Das" userId="67d7615b565583ae" providerId="Windows Live" clId="Web-{5955DAF0-1FBE-4293-9294-2DF5A3A69D1A}" dt="2018-09-08T12:57:34.864" v="58"/>
        <pc:sldMkLst>
          <pc:docMk/>
          <pc:sldMk cId="3664406907" sldId="394"/>
        </pc:sldMkLst>
      </pc:sldChg>
      <pc:sldChg chg="add">
        <pc:chgData name="Sujit Kumar Das" userId="67d7615b565583ae" providerId="Windows Live" clId="Web-{5955DAF0-1FBE-4293-9294-2DF5A3A69D1A}" dt="2018-09-08T12:57:34.911" v="59"/>
        <pc:sldMkLst>
          <pc:docMk/>
          <pc:sldMk cId="1087366786" sldId="395"/>
        </pc:sldMkLst>
      </pc:sldChg>
      <pc:sldChg chg="add">
        <pc:chgData name="Sujit Kumar Das" userId="67d7615b565583ae" providerId="Windows Live" clId="Web-{5955DAF0-1FBE-4293-9294-2DF5A3A69D1A}" dt="2018-09-08T12:57:34.973" v="60"/>
        <pc:sldMkLst>
          <pc:docMk/>
          <pc:sldMk cId="1397989854" sldId="396"/>
        </pc:sldMkLst>
      </pc:sldChg>
      <pc:sldChg chg="add">
        <pc:chgData name="Sujit Kumar Das" userId="67d7615b565583ae" providerId="Windows Live" clId="Web-{5955DAF0-1FBE-4293-9294-2DF5A3A69D1A}" dt="2018-09-08T12:57:35.020" v="61"/>
        <pc:sldMkLst>
          <pc:docMk/>
          <pc:sldMk cId="2711807755" sldId="397"/>
        </pc:sldMkLst>
      </pc:sldChg>
      <pc:sldChg chg="add">
        <pc:chgData name="Sujit Kumar Das" userId="67d7615b565583ae" providerId="Windows Live" clId="Web-{5955DAF0-1FBE-4293-9294-2DF5A3A69D1A}" dt="2018-09-08T12:57:35.082" v="62"/>
        <pc:sldMkLst>
          <pc:docMk/>
          <pc:sldMk cId="4194352007" sldId="398"/>
        </pc:sldMkLst>
      </pc:sldChg>
      <pc:sldChg chg="add">
        <pc:chgData name="Sujit Kumar Das" userId="67d7615b565583ae" providerId="Windows Live" clId="Web-{5955DAF0-1FBE-4293-9294-2DF5A3A69D1A}" dt="2018-09-08T12:57:35.129" v="63"/>
        <pc:sldMkLst>
          <pc:docMk/>
          <pc:sldMk cId="672343147" sldId="399"/>
        </pc:sldMkLst>
      </pc:sldChg>
      <pc:sldChg chg="add">
        <pc:chgData name="Sujit Kumar Das" userId="67d7615b565583ae" providerId="Windows Live" clId="Web-{5955DAF0-1FBE-4293-9294-2DF5A3A69D1A}" dt="2018-09-08T12:57:35.176" v="64"/>
        <pc:sldMkLst>
          <pc:docMk/>
          <pc:sldMk cId="2125463335" sldId="400"/>
        </pc:sldMkLst>
      </pc:sldChg>
      <pc:sldChg chg="add">
        <pc:chgData name="Sujit Kumar Das" userId="67d7615b565583ae" providerId="Windows Live" clId="Web-{5955DAF0-1FBE-4293-9294-2DF5A3A69D1A}" dt="2018-09-08T12:57:35.254" v="65"/>
        <pc:sldMkLst>
          <pc:docMk/>
          <pc:sldMk cId="3795910930" sldId="401"/>
        </pc:sldMkLst>
      </pc:sldChg>
      <pc:sldChg chg="add">
        <pc:chgData name="Sujit Kumar Das" userId="67d7615b565583ae" providerId="Windows Live" clId="Web-{5955DAF0-1FBE-4293-9294-2DF5A3A69D1A}" dt="2018-09-08T12:57:35.301" v="66"/>
        <pc:sldMkLst>
          <pc:docMk/>
          <pc:sldMk cId="2632818390" sldId="402"/>
        </pc:sldMkLst>
      </pc:sldChg>
      <pc:sldChg chg="add">
        <pc:chgData name="Sujit Kumar Das" userId="67d7615b565583ae" providerId="Windows Live" clId="Web-{5955DAF0-1FBE-4293-9294-2DF5A3A69D1A}" dt="2018-09-08T12:57:35.348" v="67"/>
        <pc:sldMkLst>
          <pc:docMk/>
          <pc:sldMk cId="2061663713" sldId="403"/>
        </pc:sldMkLst>
      </pc:sldChg>
      <pc:sldChg chg="add">
        <pc:chgData name="Sujit Kumar Das" userId="67d7615b565583ae" providerId="Windows Live" clId="Web-{5955DAF0-1FBE-4293-9294-2DF5A3A69D1A}" dt="2018-09-08T12:57:35.379" v="68"/>
        <pc:sldMkLst>
          <pc:docMk/>
          <pc:sldMk cId="3698181443" sldId="404"/>
        </pc:sldMkLst>
      </pc:sldChg>
      <pc:sldChg chg="add">
        <pc:chgData name="Sujit Kumar Das" userId="67d7615b565583ae" providerId="Windows Live" clId="Web-{5955DAF0-1FBE-4293-9294-2DF5A3A69D1A}" dt="2018-09-08T12:57:35.426" v="69"/>
        <pc:sldMkLst>
          <pc:docMk/>
          <pc:sldMk cId="1231168218" sldId="405"/>
        </pc:sldMkLst>
      </pc:sldChg>
      <pc:sldChg chg="add">
        <pc:chgData name="Sujit Kumar Das" userId="67d7615b565583ae" providerId="Windows Live" clId="Web-{5955DAF0-1FBE-4293-9294-2DF5A3A69D1A}" dt="2018-09-08T12:57:35.457" v="70"/>
        <pc:sldMkLst>
          <pc:docMk/>
          <pc:sldMk cId="1689710334" sldId="406"/>
        </pc:sldMkLst>
      </pc:sldChg>
      <pc:sldChg chg="add">
        <pc:chgData name="Sujit Kumar Das" userId="67d7615b565583ae" providerId="Windows Live" clId="Web-{5955DAF0-1FBE-4293-9294-2DF5A3A69D1A}" dt="2018-09-08T12:57:35.520" v="71"/>
        <pc:sldMkLst>
          <pc:docMk/>
          <pc:sldMk cId="762433147" sldId="407"/>
        </pc:sldMkLst>
      </pc:sldChg>
      <pc:sldChg chg="add">
        <pc:chgData name="Sujit Kumar Das" userId="67d7615b565583ae" providerId="Windows Live" clId="Web-{5955DAF0-1FBE-4293-9294-2DF5A3A69D1A}" dt="2018-09-08T12:57:35.598" v="72"/>
        <pc:sldMkLst>
          <pc:docMk/>
          <pc:sldMk cId="1251856959" sldId="408"/>
        </pc:sldMkLst>
      </pc:sldChg>
      <pc:sldChg chg="add">
        <pc:chgData name="Sujit Kumar Das" userId="67d7615b565583ae" providerId="Windows Live" clId="Web-{5955DAF0-1FBE-4293-9294-2DF5A3A69D1A}" dt="2018-09-08T12:57:35.645" v="73"/>
        <pc:sldMkLst>
          <pc:docMk/>
          <pc:sldMk cId="2228620376" sldId="409"/>
        </pc:sldMkLst>
      </pc:sldChg>
      <pc:sldChg chg="add">
        <pc:chgData name="Sujit Kumar Das" userId="67d7615b565583ae" providerId="Windows Live" clId="Web-{5955DAF0-1FBE-4293-9294-2DF5A3A69D1A}" dt="2018-09-08T12:57:35.723" v="74"/>
        <pc:sldMkLst>
          <pc:docMk/>
          <pc:sldMk cId="3859536167" sldId="410"/>
        </pc:sldMkLst>
      </pc:sldChg>
      <pc:sldChg chg="add">
        <pc:chgData name="Sujit Kumar Das" userId="67d7615b565583ae" providerId="Windows Live" clId="Web-{5955DAF0-1FBE-4293-9294-2DF5A3A69D1A}" dt="2018-09-08T12:57:35.786" v="75"/>
        <pc:sldMkLst>
          <pc:docMk/>
          <pc:sldMk cId="3407452629" sldId="411"/>
        </pc:sldMkLst>
      </pc:sldChg>
      <pc:sldChg chg="add">
        <pc:chgData name="Sujit Kumar Das" userId="67d7615b565583ae" providerId="Windows Live" clId="Web-{5955DAF0-1FBE-4293-9294-2DF5A3A69D1A}" dt="2018-09-08T12:57:35.833" v="76"/>
        <pc:sldMkLst>
          <pc:docMk/>
          <pc:sldMk cId="251056721" sldId="412"/>
        </pc:sldMkLst>
      </pc:sldChg>
      <pc:sldChg chg="add">
        <pc:chgData name="Sujit Kumar Das" userId="67d7615b565583ae" providerId="Windows Live" clId="Web-{5955DAF0-1FBE-4293-9294-2DF5A3A69D1A}" dt="2018-09-08T12:57:35.879" v="77"/>
        <pc:sldMkLst>
          <pc:docMk/>
          <pc:sldMk cId="592083048" sldId="413"/>
        </pc:sldMkLst>
      </pc:sldChg>
      <pc:sldChg chg="add">
        <pc:chgData name="Sujit Kumar Das" userId="67d7615b565583ae" providerId="Windows Live" clId="Web-{5955DAF0-1FBE-4293-9294-2DF5A3A69D1A}" dt="2018-09-08T12:57:35.958" v="78"/>
        <pc:sldMkLst>
          <pc:docMk/>
          <pc:sldMk cId="1863320456" sldId="414"/>
        </pc:sldMkLst>
      </pc:sldChg>
      <pc:sldChg chg="add">
        <pc:chgData name="Sujit Kumar Das" userId="67d7615b565583ae" providerId="Windows Live" clId="Web-{5955DAF0-1FBE-4293-9294-2DF5A3A69D1A}" dt="2018-09-08T12:57:36.004" v="79"/>
        <pc:sldMkLst>
          <pc:docMk/>
          <pc:sldMk cId="4009053820" sldId="415"/>
        </pc:sldMkLst>
      </pc:sldChg>
      <pc:sldChg chg="add">
        <pc:chgData name="Sujit Kumar Das" userId="67d7615b565583ae" providerId="Windows Live" clId="Web-{5955DAF0-1FBE-4293-9294-2DF5A3A69D1A}" dt="2018-09-08T12:57:36.083" v="80"/>
        <pc:sldMkLst>
          <pc:docMk/>
          <pc:sldMk cId="3286814357" sldId="416"/>
        </pc:sldMkLst>
      </pc:sldChg>
      <pc:sldChg chg="add">
        <pc:chgData name="Sujit Kumar Das" userId="67d7615b565583ae" providerId="Windows Live" clId="Web-{5955DAF0-1FBE-4293-9294-2DF5A3A69D1A}" dt="2018-09-08T12:57:36.176" v="81"/>
        <pc:sldMkLst>
          <pc:docMk/>
          <pc:sldMk cId="501347610" sldId="417"/>
        </pc:sldMkLst>
      </pc:sldChg>
      <pc:sldChg chg="add">
        <pc:chgData name="Sujit Kumar Das" userId="67d7615b565583ae" providerId="Windows Live" clId="Web-{5955DAF0-1FBE-4293-9294-2DF5A3A69D1A}" dt="2018-09-08T12:57:36.208" v="82"/>
        <pc:sldMkLst>
          <pc:docMk/>
          <pc:sldMk cId="2081203967" sldId="418"/>
        </pc:sldMkLst>
      </pc:sldChg>
      <pc:sldChg chg="add">
        <pc:chgData name="Sujit Kumar Das" userId="67d7615b565583ae" providerId="Windows Live" clId="Web-{5955DAF0-1FBE-4293-9294-2DF5A3A69D1A}" dt="2018-09-08T12:57:36.270" v="83"/>
        <pc:sldMkLst>
          <pc:docMk/>
          <pc:sldMk cId="2701628435" sldId="419"/>
        </pc:sldMkLst>
      </pc:sldChg>
      <pc:sldChg chg="add">
        <pc:chgData name="Sujit Kumar Das" userId="67d7615b565583ae" providerId="Windows Live" clId="Web-{5955DAF0-1FBE-4293-9294-2DF5A3A69D1A}" dt="2018-09-08T12:57:36.348" v="84"/>
        <pc:sldMkLst>
          <pc:docMk/>
          <pc:sldMk cId="4120286610" sldId="420"/>
        </pc:sldMkLst>
      </pc:sldChg>
      <pc:sldChg chg="add">
        <pc:chgData name="Sujit Kumar Das" userId="67d7615b565583ae" providerId="Windows Live" clId="Web-{5955DAF0-1FBE-4293-9294-2DF5A3A69D1A}" dt="2018-09-08T12:57:36.426" v="85"/>
        <pc:sldMkLst>
          <pc:docMk/>
          <pc:sldMk cId="791852068" sldId="421"/>
        </pc:sldMkLst>
      </pc:sldChg>
      <pc:sldChg chg="add">
        <pc:chgData name="Sujit Kumar Das" userId="67d7615b565583ae" providerId="Windows Live" clId="Web-{5955DAF0-1FBE-4293-9294-2DF5A3A69D1A}" dt="2018-09-08T12:57:36.504" v="86"/>
        <pc:sldMkLst>
          <pc:docMk/>
          <pc:sldMk cId="1378727957" sldId="422"/>
        </pc:sldMkLst>
      </pc:sldChg>
      <pc:sldChg chg="add">
        <pc:chgData name="Sujit Kumar Das" userId="67d7615b565583ae" providerId="Windows Live" clId="Web-{5955DAF0-1FBE-4293-9294-2DF5A3A69D1A}" dt="2018-09-08T12:57:36.598" v="87"/>
        <pc:sldMkLst>
          <pc:docMk/>
          <pc:sldMk cId="3354304537" sldId="423"/>
        </pc:sldMkLst>
      </pc:sldChg>
      <pc:sldChg chg="add">
        <pc:chgData name="Sujit Kumar Das" userId="67d7615b565583ae" providerId="Windows Live" clId="Web-{5955DAF0-1FBE-4293-9294-2DF5A3A69D1A}" dt="2018-09-08T12:57:36.708" v="88"/>
        <pc:sldMkLst>
          <pc:docMk/>
          <pc:sldMk cId="235891408" sldId="424"/>
        </pc:sldMkLst>
      </pc:sldChg>
      <pc:sldChg chg="add">
        <pc:chgData name="Sujit Kumar Das" userId="67d7615b565583ae" providerId="Windows Live" clId="Web-{5955DAF0-1FBE-4293-9294-2DF5A3A69D1A}" dt="2018-09-08T12:57:36.786" v="89"/>
        <pc:sldMkLst>
          <pc:docMk/>
          <pc:sldMk cId="3311333421" sldId="425"/>
        </pc:sldMkLst>
      </pc:sldChg>
      <pc:sldChg chg="add">
        <pc:chgData name="Sujit Kumar Das" userId="67d7615b565583ae" providerId="Windows Live" clId="Web-{5955DAF0-1FBE-4293-9294-2DF5A3A69D1A}" dt="2018-09-08T12:57:36.848" v="90"/>
        <pc:sldMkLst>
          <pc:docMk/>
          <pc:sldMk cId="3657883492" sldId="426"/>
        </pc:sldMkLst>
      </pc:sldChg>
      <pc:sldChg chg="add">
        <pc:chgData name="Sujit Kumar Das" userId="67d7615b565583ae" providerId="Windows Live" clId="Web-{5955DAF0-1FBE-4293-9294-2DF5A3A69D1A}" dt="2018-09-08T12:57:36.926" v="91"/>
        <pc:sldMkLst>
          <pc:docMk/>
          <pc:sldMk cId="2592523590" sldId="427"/>
        </pc:sldMkLst>
      </pc:sldChg>
      <pc:sldChg chg="add">
        <pc:chgData name="Sujit Kumar Das" userId="67d7615b565583ae" providerId="Windows Live" clId="Web-{5955DAF0-1FBE-4293-9294-2DF5A3A69D1A}" dt="2018-09-08T12:57:37.004" v="92"/>
        <pc:sldMkLst>
          <pc:docMk/>
          <pc:sldMk cId="627002255" sldId="428"/>
        </pc:sldMkLst>
      </pc:sldChg>
      <pc:sldChg chg="add">
        <pc:chgData name="Sujit Kumar Das" userId="67d7615b565583ae" providerId="Windows Live" clId="Web-{5955DAF0-1FBE-4293-9294-2DF5A3A69D1A}" dt="2018-09-08T12:57:37.051" v="93"/>
        <pc:sldMkLst>
          <pc:docMk/>
          <pc:sldMk cId="2865005064" sldId="429"/>
        </pc:sldMkLst>
      </pc:sldChg>
      <pc:sldChg chg="add">
        <pc:chgData name="Sujit Kumar Das" userId="67d7615b565583ae" providerId="Windows Live" clId="Web-{5955DAF0-1FBE-4293-9294-2DF5A3A69D1A}" dt="2018-09-08T12:57:37.114" v="94"/>
        <pc:sldMkLst>
          <pc:docMk/>
          <pc:sldMk cId="1507083708" sldId="430"/>
        </pc:sldMkLst>
      </pc:sldChg>
      <pc:sldChg chg="add">
        <pc:chgData name="Sujit Kumar Das" userId="67d7615b565583ae" providerId="Windows Live" clId="Web-{5955DAF0-1FBE-4293-9294-2DF5A3A69D1A}" dt="2018-09-08T12:57:37.161" v="95"/>
        <pc:sldMkLst>
          <pc:docMk/>
          <pc:sldMk cId="2006440025" sldId="431"/>
        </pc:sldMkLst>
      </pc:sldChg>
      <pc:sldChg chg="add">
        <pc:chgData name="Sujit Kumar Das" userId="67d7615b565583ae" providerId="Windows Live" clId="Web-{5955DAF0-1FBE-4293-9294-2DF5A3A69D1A}" dt="2018-09-08T12:57:37.286" v="96"/>
        <pc:sldMkLst>
          <pc:docMk/>
          <pc:sldMk cId="4261833530" sldId="432"/>
        </pc:sldMkLst>
      </pc:sldChg>
      <pc:sldChg chg="add">
        <pc:chgData name="Sujit Kumar Das" userId="67d7615b565583ae" providerId="Windows Live" clId="Web-{5955DAF0-1FBE-4293-9294-2DF5A3A69D1A}" dt="2018-09-08T12:57:37.333" v="97"/>
        <pc:sldMkLst>
          <pc:docMk/>
          <pc:sldMk cId="958336735" sldId="433"/>
        </pc:sldMkLst>
      </pc:sldChg>
      <pc:sldChg chg="add">
        <pc:chgData name="Sujit Kumar Das" userId="67d7615b565583ae" providerId="Windows Live" clId="Web-{5955DAF0-1FBE-4293-9294-2DF5A3A69D1A}" dt="2018-09-08T12:57:37.458" v="98"/>
        <pc:sldMkLst>
          <pc:docMk/>
          <pc:sldMk cId="3270526289" sldId="434"/>
        </pc:sldMkLst>
      </pc:sldChg>
      <pc:sldChg chg="add">
        <pc:chgData name="Sujit Kumar Das" userId="67d7615b565583ae" providerId="Windows Live" clId="Web-{5955DAF0-1FBE-4293-9294-2DF5A3A69D1A}" dt="2018-09-08T12:57:37.520" v="99"/>
        <pc:sldMkLst>
          <pc:docMk/>
          <pc:sldMk cId="3662227133" sldId="435"/>
        </pc:sldMkLst>
      </pc:sldChg>
      <pc:sldChg chg="add">
        <pc:chgData name="Sujit Kumar Das" userId="67d7615b565583ae" providerId="Windows Live" clId="Web-{5955DAF0-1FBE-4293-9294-2DF5A3A69D1A}" dt="2018-09-08T12:57:37.598" v="100"/>
        <pc:sldMkLst>
          <pc:docMk/>
          <pc:sldMk cId="356298924" sldId="436"/>
        </pc:sldMkLst>
      </pc:sldChg>
      <pc:sldChg chg="add">
        <pc:chgData name="Sujit Kumar Das" userId="67d7615b565583ae" providerId="Windows Live" clId="Web-{5955DAF0-1FBE-4293-9294-2DF5A3A69D1A}" dt="2018-09-08T12:57:37.645" v="101"/>
        <pc:sldMkLst>
          <pc:docMk/>
          <pc:sldMk cId="1935592839" sldId="437"/>
        </pc:sldMkLst>
      </pc:sldChg>
      <pc:sldChg chg="add">
        <pc:chgData name="Sujit Kumar Das" userId="67d7615b565583ae" providerId="Windows Live" clId="Web-{5955DAF0-1FBE-4293-9294-2DF5A3A69D1A}" dt="2018-09-08T12:57:37.708" v="102"/>
        <pc:sldMkLst>
          <pc:docMk/>
          <pc:sldMk cId="1541884150" sldId="438"/>
        </pc:sldMkLst>
      </pc:sldChg>
      <pc:sldChg chg="add">
        <pc:chgData name="Sujit Kumar Das" userId="67d7615b565583ae" providerId="Windows Live" clId="Web-{5955DAF0-1FBE-4293-9294-2DF5A3A69D1A}" dt="2018-09-08T12:57:37.754" v="103"/>
        <pc:sldMkLst>
          <pc:docMk/>
          <pc:sldMk cId="4039929008" sldId="439"/>
        </pc:sldMkLst>
      </pc:sldChg>
      <pc:sldChg chg="add">
        <pc:chgData name="Sujit Kumar Das" userId="67d7615b565583ae" providerId="Windows Live" clId="Web-{5955DAF0-1FBE-4293-9294-2DF5A3A69D1A}" dt="2018-09-08T12:57:37.833" v="104"/>
        <pc:sldMkLst>
          <pc:docMk/>
          <pc:sldMk cId="3834781994" sldId="440"/>
        </pc:sldMkLst>
      </pc:sldChg>
      <pc:sldChg chg="add">
        <pc:chgData name="Sujit Kumar Das" userId="67d7615b565583ae" providerId="Windows Live" clId="Web-{5955DAF0-1FBE-4293-9294-2DF5A3A69D1A}" dt="2018-09-08T12:57:37.914" v="105"/>
        <pc:sldMkLst>
          <pc:docMk/>
          <pc:sldMk cId="2296366331" sldId="441"/>
        </pc:sldMkLst>
      </pc:sldChg>
      <pc:sldChg chg="add">
        <pc:chgData name="Sujit Kumar Das" userId="67d7615b565583ae" providerId="Windows Live" clId="Web-{5955DAF0-1FBE-4293-9294-2DF5A3A69D1A}" dt="2018-09-08T12:57:37.989" v="106"/>
        <pc:sldMkLst>
          <pc:docMk/>
          <pc:sldMk cId="848532590" sldId="442"/>
        </pc:sldMkLst>
      </pc:sldChg>
      <pc:sldChg chg="add">
        <pc:chgData name="Sujit Kumar Das" userId="67d7615b565583ae" providerId="Windows Live" clId="Web-{5955DAF0-1FBE-4293-9294-2DF5A3A69D1A}" dt="2018-09-08T12:57:38.145" v="107"/>
        <pc:sldMkLst>
          <pc:docMk/>
          <pc:sldMk cId="1684713558" sldId="443"/>
        </pc:sldMkLst>
      </pc:sldChg>
      <pc:sldChg chg="add">
        <pc:chgData name="Sujit Kumar Das" userId="67d7615b565583ae" providerId="Windows Live" clId="Web-{5955DAF0-1FBE-4293-9294-2DF5A3A69D1A}" dt="2018-09-08T12:57:38.239" v="108"/>
        <pc:sldMkLst>
          <pc:docMk/>
          <pc:sldMk cId="621207282" sldId="444"/>
        </pc:sldMkLst>
      </pc:sldChg>
      <pc:sldChg chg="add">
        <pc:chgData name="Sujit Kumar Das" userId="67d7615b565583ae" providerId="Windows Live" clId="Web-{5955DAF0-1FBE-4293-9294-2DF5A3A69D1A}" dt="2018-09-08T12:57:38.317" v="109"/>
        <pc:sldMkLst>
          <pc:docMk/>
          <pc:sldMk cId="2470063006" sldId="445"/>
        </pc:sldMkLst>
      </pc:sldChg>
      <pc:sldChg chg="add">
        <pc:chgData name="Sujit Kumar Das" userId="67d7615b565583ae" providerId="Windows Live" clId="Web-{5955DAF0-1FBE-4293-9294-2DF5A3A69D1A}" dt="2018-09-08T12:57:38.395" v="110"/>
        <pc:sldMkLst>
          <pc:docMk/>
          <pc:sldMk cId="2548642700" sldId="446"/>
        </pc:sldMkLst>
      </pc:sldChg>
      <pc:sldChg chg="add">
        <pc:chgData name="Sujit Kumar Das" userId="67d7615b565583ae" providerId="Windows Live" clId="Web-{5955DAF0-1FBE-4293-9294-2DF5A3A69D1A}" dt="2018-09-08T12:57:38.473" v="111"/>
        <pc:sldMkLst>
          <pc:docMk/>
          <pc:sldMk cId="2028095999" sldId="447"/>
        </pc:sldMkLst>
      </pc:sldChg>
      <pc:sldChg chg="add">
        <pc:chgData name="Sujit Kumar Das" userId="67d7615b565583ae" providerId="Windows Live" clId="Web-{5955DAF0-1FBE-4293-9294-2DF5A3A69D1A}" dt="2018-09-08T12:57:38.645" v="112"/>
        <pc:sldMkLst>
          <pc:docMk/>
          <pc:sldMk cId="298271254" sldId="448"/>
        </pc:sldMkLst>
      </pc:sldChg>
      <pc:sldChg chg="add">
        <pc:chgData name="Sujit Kumar Das" userId="67d7615b565583ae" providerId="Windows Live" clId="Web-{5955DAF0-1FBE-4293-9294-2DF5A3A69D1A}" dt="2018-09-08T12:57:38.692" v="113"/>
        <pc:sldMkLst>
          <pc:docMk/>
          <pc:sldMk cId="2322382609" sldId="449"/>
        </pc:sldMkLst>
      </pc:sldChg>
      <pc:sldChg chg="add">
        <pc:chgData name="Sujit Kumar Das" userId="67d7615b565583ae" providerId="Windows Live" clId="Web-{5955DAF0-1FBE-4293-9294-2DF5A3A69D1A}" dt="2018-09-08T12:57:38.756" v="114"/>
        <pc:sldMkLst>
          <pc:docMk/>
          <pc:sldMk cId="1313110487" sldId="450"/>
        </pc:sldMkLst>
      </pc:sldChg>
      <pc:sldChg chg="add">
        <pc:chgData name="Sujit Kumar Das" userId="67d7615b565583ae" providerId="Windows Live" clId="Web-{5955DAF0-1FBE-4293-9294-2DF5A3A69D1A}" dt="2018-09-08T12:57:38.848" v="115"/>
        <pc:sldMkLst>
          <pc:docMk/>
          <pc:sldMk cId="1022937665" sldId="451"/>
        </pc:sldMkLst>
      </pc:sldChg>
      <pc:sldChg chg="add">
        <pc:chgData name="Sujit Kumar Das" userId="67d7615b565583ae" providerId="Windows Live" clId="Web-{5955DAF0-1FBE-4293-9294-2DF5A3A69D1A}" dt="2018-09-08T12:57:38.926" v="116"/>
        <pc:sldMkLst>
          <pc:docMk/>
          <pc:sldMk cId="3002022220" sldId="452"/>
        </pc:sldMkLst>
      </pc:sldChg>
      <pc:sldChg chg="add">
        <pc:chgData name="Sujit Kumar Das" userId="67d7615b565583ae" providerId="Windows Live" clId="Web-{5955DAF0-1FBE-4293-9294-2DF5A3A69D1A}" dt="2018-09-08T12:57:39.004" v="117"/>
        <pc:sldMkLst>
          <pc:docMk/>
          <pc:sldMk cId="3385326040" sldId="453"/>
        </pc:sldMkLst>
      </pc:sldChg>
      <pc:sldChg chg="add">
        <pc:chgData name="Sujit Kumar Das" userId="67d7615b565583ae" providerId="Windows Live" clId="Web-{5955DAF0-1FBE-4293-9294-2DF5A3A69D1A}" dt="2018-09-08T12:57:39.051" v="118"/>
        <pc:sldMkLst>
          <pc:docMk/>
          <pc:sldMk cId="2871930473" sldId="454"/>
        </pc:sldMkLst>
      </pc:sldChg>
      <pc:sldChg chg="add">
        <pc:chgData name="Sujit Kumar Das" userId="67d7615b565583ae" providerId="Windows Live" clId="Web-{5955DAF0-1FBE-4293-9294-2DF5A3A69D1A}" dt="2018-09-08T12:57:39.114" v="119"/>
        <pc:sldMkLst>
          <pc:docMk/>
          <pc:sldMk cId="3572896106" sldId="455"/>
        </pc:sldMkLst>
      </pc:sldChg>
      <pc:sldChg chg="add">
        <pc:chgData name="Sujit Kumar Das" userId="67d7615b565583ae" providerId="Windows Live" clId="Web-{5955DAF0-1FBE-4293-9294-2DF5A3A69D1A}" dt="2018-09-08T12:57:39.163" v="120"/>
        <pc:sldMkLst>
          <pc:docMk/>
          <pc:sldMk cId="1439525269" sldId="456"/>
        </pc:sldMkLst>
      </pc:sldChg>
      <pc:sldChg chg="add">
        <pc:chgData name="Sujit Kumar Das" userId="67d7615b565583ae" providerId="Windows Live" clId="Web-{5955DAF0-1FBE-4293-9294-2DF5A3A69D1A}" dt="2018-09-08T12:57:39.254" v="121"/>
        <pc:sldMkLst>
          <pc:docMk/>
          <pc:sldMk cId="1885412508" sldId="457"/>
        </pc:sldMkLst>
      </pc:sldChg>
      <pc:sldChg chg="add">
        <pc:chgData name="Sujit Kumar Das" userId="67d7615b565583ae" providerId="Windows Live" clId="Web-{5955DAF0-1FBE-4293-9294-2DF5A3A69D1A}" dt="2018-09-08T12:57:39.364" v="122"/>
        <pc:sldMkLst>
          <pc:docMk/>
          <pc:sldMk cId="1007931512" sldId="458"/>
        </pc:sldMkLst>
      </pc:sldChg>
      <pc:sldChg chg="add">
        <pc:chgData name="Sujit Kumar Das" userId="67d7615b565583ae" providerId="Windows Live" clId="Web-{5955DAF0-1FBE-4293-9294-2DF5A3A69D1A}" dt="2018-09-08T12:57:39.442" v="123"/>
        <pc:sldMkLst>
          <pc:docMk/>
          <pc:sldMk cId="422121231" sldId="459"/>
        </pc:sldMkLst>
      </pc:sldChg>
      <pc:sldChg chg="add">
        <pc:chgData name="Sujit Kumar Das" userId="67d7615b565583ae" providerId="Windows Live" clId="Web-{5955DAF0-1FBE-4293-9294-2DF5A3A69D1A}" dt="2018-09-08T12:57:39.489" v="124"/>
        <pc:sldMkLst>
          <pc:docMk/>
          <pc:sldMk cId="1974881251" sldId="460"/>
        </pc:sldMkLst>
      </pc:sldChg>
      <pc:sldChg chg="add">
        <pc:chgData name="Sujit Kumar Das" userId="67d7615b565583ae" providerId="Windows Live" clId="Web-{5955DAF0-1FBE-4293-9294-2DF5A3A69D1A}" dt="2018-09-08T12:57:39.536" v="125"/>
        <pc:sldMkLst>
          <pc:docMk/>
          <pc:sldMk cId="238166981" sldId="461"/>
        </pc:sldMkLst>
      </pc:sldChg>
      <pc:sldChg chg="add">
        <pc:chgData name="Sujit Kumar Das" userId="67d7615b565583ae" providerId="Windows Live" clId="Web-{5955DAF0-1FBE-4293-9294-2DF5A3A69D1A}" dt="2018-09-08T12:57:39.583" v="126"/>
        <pc:sldMkLst>
          <pc:docMk/>
          <pc:sldMk cId="2972592805" sldId="462"/>
        </pc:sldMkLst>
      </pc:sldChg>
      <pc:sldChg chg="add">
        <pc:chgData name="Sujit Kumar Das" userId="67d7615b565583ae" providerId="Windows Live" clId="Web-{5955DAF0-1FBE-4293-9294-2DF5A3A69D1A}" dt="2018-09-08T12:57:39.629" v="127"/>
        <pc:sldMkLst>
          <pc:docMk/>
          <pc:sldMk cId="361218672" sldId="463"/>
        </pc:sldMkLst>
      </pc:sldChg>
      <pc:sldMasterChg chg="addSldLayout">
        <pc:chgData name="Sujit Kumar Das" userId="67d7615b565583ae" providerId="Windows Live" clId="Web-{5955DAF0-1FBE-4293-9294-2DF5A3A69D1A}" dt="2018-09-08T12:57:35.598" v="72"/>
        <pc:sldMasterMkLst>
          <pc:docMk/>
          <pc:sldMasterMk cId="0" sldId="2147483674"/>
        </pc:sldMasterMkLst>
        <pc:sldLayoutChg chg="add">
          <pc:chgData name="Sujit Kumar Das" userId="67d7615b565583ae" providerId="Windows Live" clId="Web-{5955DAF0-1FBE-4293-9294-2DF5A3A69D1A}" dt="2018-09-08T12:57:31.239" v="15"/>
          <pc:sldLayoutMkLst>
            <pc:docMk/>
            <pc:sldMasterMk cId="0" sldId="2147483674"/>
            <pc:sldLayoutMk cId="2666031706" sldId="2147483686"/>
          </pc:sldLayoutMkLst>
        </pc:sldLayoutChg>
        <pc:sldLayoutChg chg="add">
          <pc:chgData name="Sujit Kumar Das" userId="67d7615b565583ae" providerId="Windows Live" clId="Web-{5955DAF0-1FBE-4293-9294-2DF5A3A69D1A}" dt="2018-09-08T12:57:34.864" v="58"/>
          <pc:sldLayoutMkLst>
            <pc:docMk/>
            <pc:sldMasterMk cId="0" sldId="2147483674"/>
            <pc:sldLayoutMk cId="2531722940" sldId="2147483687"/>
          </pc:sldLayoutMkLst>
        </pc:sldLayoutChg>
        <pc:sldLayoutChg chg="add">
          <pc:chgData name="Sujit Kumar Das" userId="67d7615b565583ae" providerId="Windows Live" clId="Web-{5955DAF0-1FBE-4293-9294-2DF5A3A69D1A}" dt="2018-09-08T12:57:35.520" v="71"/>
          <pc:sldLayoutMkLst>
            <pc:docMk/>
            <pc:sldMasterMk cId="0" sldId="2147483674"/>
            <pc:sldLayoutMk cId="2515597149" sldId="2147483688"/>
          </pc:sldLayoutMkLst>
        </pc:sldLayoutChg>
        <pc:sldLayoutChg chg="add">
          <pc:chgData name="Sujit Kumar Das" userId="67d7615b565583ae" providerId="Windows Live" clId="Web-{5955DAF0-1FBE-4293-9294-2DF5A3A69D1A}" dt="2018-09-08T12:57:35.598" v="72"/>
          <pc:sldLayoutMkLst>
            <pc:docMk/>
            <pc:sldMasterMk cId="0" sldId="2147483674"/>
            <pc:sldLayoutMk cId="2004536121" sldId="2147483689"/>
          </pc:sldLayoutMkLst>
        </pc:sldLayoutChg>
      </pc:sldMasterChg>
    </pc:docChg>
  </pc:docChgLst>
  <pc:docChgLst>
    <pc:chgData name="Sujit Kumar Das" userId="67d7615b565583ae" providerId="Windows Live" clId="Web-{96DEFFA5-D48E-4589-A862-C2597C0264FC}"/>
    <pc:docChg chg="delSld modSld">
      <pc:chgData name="Sujit Kumar Das" userId="67d7615b565583ae" providerId="Windows Live" clId="Web-{96DEFFA5-D48E-4589-A862-C2597C0264FC}" dt="2018-09-08T13:48:43.586" v="362"/>
      <pc:docMkLst>
        <pc:docMk/>
      </pc:docMkLst>
      <pc:sldChg chg="modSp del">
        <pc:chgData name="Sujit Kumar Das" userId="67d7615b565583ae" providerId="Windows Live" clId="Web-{96DEFFA5-D48E-4589-A862-C2597C0264FC}" dt="2018-09-08T13:48:43.586" v="362"/>
        <pc:sldMkLst>
          <pc:docMk/>
          <pc:sldMk cId="2972592805" sldId="462"/>
        </pc:sldMkLst>
        <pc:spChg chg="mod">
          <ac:chgData name="Sujit Kumar Das" userId="67d7615b565583ae" providerId="Windows Live" clId="Web-{96DEFFA5-D48E-4589-A862-C2597C0264FC}" dt="2018-09-08T13:48:43.383" v="360" actId="20577"/>
          <ac:spMkLst>
            <pc:docMk/>
            <pc:sldMk cId="2972592805" sldId="462"/>
            <ac:spMk id="7171" creationId="{30B853DD-875D-490A-8AD4-59000CAF3A17}"/>
          </ac:spMkLst>
        </pc:spChg>
      </pc:sldChg>
      <pc:sldChg chg="modSp">
        <pc:chgData name="Sujit Kumar Das" userId="67d7615b565583ae" providerId="Windows Live" clId="Web-{96DEFFA5-D48E-4589-A862-C2597C0264FC}" dt="2018-09-08T13:48:28.696" v="218" actId="20577"/>
        <pc:sldMkLst>
          <pc:docMk/>
          <pc:sldMk cId="361218672" sldId="463"/>
        </pc:sldMkLst>
        <pc:spChg chg="mod">
          <ac:chgData name="Sujit Kumar Das" userId="67d7615b565583ae" providerId="Windows Live" clId="Web-{96DEFFA5-D48E-4589-A862-C2597C0264FC}" dt="2018-09-08T13:48:28.696" v="218" actId="20577"/>
          <ac:spMkLst>
            <pc:docMk/>
            <pc:sldMk cId="361218672" sldId="463"/>
            <ac:spMk id="6147" creationId="{560B7D7B-C86E-46B8-A45D-DBC929AF6267}"/>
          </ac:spMkLst>
        </pc:spChg>
      </pc:sldChg>
    </pc:docChg>
  </pc:docChgLst>
  <pc:docChgLst>
    <pc:chgData name="Sujit Kumar Das" userId="67d7615b565583ae" providerId="Windows Live" clId="Web-{763F5292-041E-4389-899F-7089B966332E}"/>
    <pc:docChg chg="modSld">
      <pc:chgData name="Sujit Kumar Das" userId="67d7615b565583ae" providerId="Windows Live" clId="Web-{763F5292-041E-4389-899F-7089B966332E}" dt="2018-09-04T15:46:33.613" v="11" actId="1076"/>
      <pc:docMkLst>
        <pc:docMk/>
      </pc:docMkLst>
      <pc:sldChg chg="modSp">
        <pc:chgData name="Sujit Kumar Das" userId="67d7615b565583ae" providerId="Windows Live" clId="Web-{763F5292-041E-4389-899F-7089B966332E}" dt="2018-09-04T15:46:33.613" v="11" actId="1076"/>
        <pc:sldMkLst>
          <pc:docMk/>
          <pc:sldMk cId="2317771042" sldId="333"/>
        </pc:sldMkLst>
        <pc:spChg chg="mod">
          <ac:chgData name="Sujit Kumar Das" userId="67d7615b565583ae" providerId="Windows Live" clId="Web-{763F5292-041E-4389-899F-7089B966332E}" dt="2018-09-04T15:46:16.957" v="8" actId="20577"/>
          <ac:spMkLst>
            <pc:docMk/>
            <pc:sldMk cId="2317771042" sldId="333"/>
            <ac:spMk id="91142" creationId="{00000000-0000-0000-0000-000000000000}"/>
          </ac:spMkLst>
        </pc:spChg>
        <pc:graphicFrameChg chg="mod">
          <ac:chgData name="Sujit Kumar Das" userId="67d7615b565583ae" providerId="Windows Live" clId="Web-{763F5292-041E-4389-899F-7089B966332E}" dt="2018-09-04T15:46:33.613" v="11" actId="1076"/>
          <ac:graphicFrameMkLst>
            <pc:docMk/>
            <pc:sldMk cId="2317771042" sldId="333"/>
            <ac:graphicFrameMk id="91143" creationId="{00000000-0000-0000-0000-000000000000}"/>
          </ac:graphicFrameMkLst>
        </pc:graphicFrameChg>
      </pc:sldChg>
    </pc:docChg>
  </pc:docChgLst>
  <pc:docChgLst>
    <pc:chgData name="Sujit Kumar Das" userId="67d7615b565583ae" providerId="Windows Live" clId="Web-{36C3AAF8-CEAF-4026-92DE-718A159DDAF7}"/>
    <pc:docChg chg="modSld">
      <pc:chgData name="Sujit Kumar Das" userId="67d7615b565583ae" providerId="Windows Live" clId="Web-{36C3AAF8-CEAF-4026-92DE-718A159DDAF7}" dt="2018-09-04T16:08:27.430" v="14" actId="20577"/>
      <pc:docMkLst>
        <pc:docMk/>
      </pc:docMkLst>
      <pc:sldChg chg="modSp">
        <pc:chgData name="Sujit Kumar Das" userId="67d7615b565583ae" providerId="Windows Live" clId="Web-{36C3AAF8-CEAF-4026-92DE-718A159DDAF7}" dt="2018-09-04T16:07:48.883" v="12" actId="20577"/>
        <pc:sldMkLst>
          <pc:docMk/>
          <pc:sldMk cId="1098562061" sldId="307"/>
        </pc:sldMkLst>
        <pc:spChg chg="mod">
          <ac:chgData name="Sujit Kumar Das" userId="67d7615b565583ae" providerId="Windows Live" clId="Web-{36C3AAF8-CEAF-4026-92DE-718A159DDAF7}" dt="2018-09-04T16:07:48.883" v="12" actId="20577"/>
          <ac:spMkLst>
            <pc:docMk/>
            <pc:sldMk cId="1098562061" sldId="307"/>
            <ac:spMk id="3" creationId="{00000000-0000-0000-0000-000000000000}"/>
          </ac:spMkLst>
        </pc:spChg>
      </pc:sldChg>
    </pc:docChg>
  </pc:docChgLst>
  <pc:docChgLst>
    <pc:chgData name="Sujit Kumar Das" userId="67d7615b565583ae" providerId="Windows Live" clId="Web-{1A57EC40-48B1-44E2-9CFC-6CB4D8B7D9E6}"/>
    <pc:docChg chg="addSld delSld modSld">
      <pc:chgData name="Sujit Kumar Das" userId="67d7615b565583ae" providerId="Windows Live" clId="Web-{1A57EC40-48B1-44E2-9CFC-6CB4D8B7D9E6}" dt="2018-09-08T15:33:40.799" v="213"/>
      <pc:docMkLst>
        <pc:docMk/>
      </pc:docMkLst>
      <pc:sldChg chg="modSp">
        <pc:chgData name="Sujit Kumar Das" userId="67d7615b565583ae" providerId="Windows Live" clId="Web-{1A57EC40-48B1-44E2-9CFC-6CB4D8B7D9E6}" dt="2018-09-08T15:28:53.585" v="0" actId="20577"/>
        <pc:sldMkLst>
          <pc:docMk/>
          <pc:sldMk cId="0" sldId="256"/>
        </pc:sldMkLst>
        <pc:spChg chg="mod">
          <ac:chgData name="Sujit Kumar Das" userId="67d7615b565583ae" providerId="Windows Live" clId="Web-{1A57EC40-48B1-44E2-9CFC-6CB4D8B7D9E6}" dt="2018-09-08T15:28:53.585" v="0" actId="20577"/>
          <ac:spMkLst>
            <pc:docMk/>
            <pc:sldMk cId="0" sldId="256"/>
            <ac:spMk id="91" creationId="{00000000-0000-0000-0000-000000000000}"/>
          </ac:spMkLst>
        </pc:spChg>
      </pc:sldChg>
      <pc:sldChg chg="del">
        <pc:chgData name="Sujit Kumar Das" userId="67d7615b565583ae" providerId="Windows Live" clId="Web-{1A57EC40-48B1-44E2-9CFC-6CB4D8B7D9E6}" dt="2018-09-08T15:33:40.799" v="213"/>
        <pc:sldMkLst>
          <pc:docMk/>
          <pc:sldMk cId="2580092631" sldId="336"/>
        </pc:sldMkLst>
      </pc:sldChg>
      <pc:sldChg chg="del">
        <pc:chgData name="Sujit Kumar Das" userId="67d7615b565583ae" providerId="Windows Live" clId="Web-{1A57EC40-48B1-44E2-9CFC-6CB4D8B7D9E6}" dt="2018-09-08T15:33:34.533" v="208"/>
        <pc:sldMkLst>
          <pc:docMk/>
          <pc:sldMk cId="3229000551" sldId="337"/>
        </pc:sldMkLst>
      </pc:sldChg>
      <pc:sldChg chg="del">
        <pc:chgData name="Sujit Kumar Das" userId="67d7615b565583ae" providerId="Windows Live" clId="Web-{1A57EC40-48B1-44E2-9CFC-6CB4D8B7D9E6}" dt="2018-09-08T15:33:34.533" v="209"/>
        <pc:sldMkLst>
          <pc:docMk/>
          <pc:sldMk cId="3121392989" sldId="338"/>
        </pc:sldMkLst>
      </pc:sldChg>
      <pc:sldChg chg="del">
        <pc:chgData name="Sujit Kumar Das" userId="67d7615b565583ae" providerId="Windows Live" clId="Web-{1A57EC40-48B1-44E2-9CFC-6CB4D8B7D9E6}" dt="2018-09-08T15:33:34.533" v="210"/>
        <pc:sldMkLst>
          <pc:docMk/>
          <pc:sldMk cId="2900132548" sldId="339"/>
        </pc:sldMkLst>
      </pc:sldChg>
      <pc:sldChg chg="del">
        <pc:chgData name="Sujit Kumar Das" userId="67d7615b565583ae" providerId="Windows Live" clId="Web-{1A57EC40-48B1-44E2-9CFC-6CB4D8B7D9E6}" dt="2018-09-08T15:33:34.533" v="211"/>
        <pc:sldMkLst>
          <pc:docMk/>
          <pc:sldMk cId="3527010141" sldId="340"/>
        </pc:sldMkLst>
      </pc:sldChg>
      <pc:sldChg chg="del">
        <pc:chgData name="Sujit Kumar Das" userId="67d7615b565583ae" providerId="Windows Live" clId="Web-{1A57EC40-48B1-44E2-9CFC-6CB4D8B7D9E6}" dt="2018-09-08T15:33:34.549" v="212"/>
        <pc:sldMkLst>
          <pc:docMk/>
          <pc:sldMk cId="4293843114" sldId="341"/>
        </pc:sldMkLst>
      </pc:sldChg>
      <pc:sldChg chg="del">
        <pc:chgData name="Sujit Kumar Das" userId="67d7615b565583ae" providerId="Windows Live" clId="Web-{1A57EC40-48B1-44E2-9CFC-6CB4D8B7D9E6}" dt="2018-09-08T15:33:29.815" v="204"/>
        <pc:sldMkLst>
          <pc:docMk/>
          <pc:sldMk cId="4188471541" sldId="342"/>
        </pc:sldMkLst>
      </pc:sldChg>
      <pc:sldChg chg="del">
        <pc:chgData name="Sujit Kumar Das" userId="67d7615b565583ae" providerId="Windows Live" clId="Web-{1A57EC40-48B1-44E2-9CFC-6CB4D8B7D9E6}" dt="2018-09-08T15:33:29.830" v="205"/>
        <pc:sldMkLst>
          <pc:docMk/>
          <pc:sldMk cId="2924129523" sldId="343"/>
        </pc:sldMkLst>
      </pc:sldChg>
      <pc:sldChg chg="del">
        <pc:chgData name="Sujit Kumar Das" userId="67d7615b565583ae" providerId="Windows Live" clId="Web-{1A57EC40-48B1-44E2-9CFC-6CB4D8B7D9E6}" dt="2018-09-08T15:33:29.846" v="206"/>
        <pc:sldMkLst>
          <pc:docMk/>
          <pc:sldMk cId="1881068130" sldId="344"/>
        </pc:sldMkLst>
      </pc:sldChg>
      <pc:sldChg chg="del">
        <pc:chgData name="Sujit Kumar Das" userId="67d7615b565583ae" providerId="Windows Live" clId="Web-{1A57EC40-48B1-44E2-9CFC-6CB4D8B7D9E6}" dt="2018-09-08T15:33:29.862" v="207"/>
        <pc:sldMkLst>
          <pc:docMk/>
          <pc:sldMk cId="272283817" sldId="345"/>
        </pc:sldMkLst>
      </pc:sldChg>
      <pc:sldChg chg="del">
        <pc:chgData name="Sujit Kumar Das" userId="67d7615b565583ae" providerId="Windows Live" clId="Web-{1A57EC40-48B1-44E2-9CFC-6CB4D8B7D9E6}" dt="2018-09-08T15:33:25.221" v="199"/>
        <pc:sldMkLst>
          <pc:docMk/>
          <pc:sldMk cId="2413586192" sldId="346"/>
        </pc:sldMkLst>
      </pc:sldChg>
      <pc:sldChg chg="del">
        <pc:chgData name="Sujit Kumar Das" userId="67d7615b565583ae" providerId="Windows Live" clId="Web-{1A57EC40-48B1-44E2-9CFC-6CB4D8B7D9E6}" dt="2018-09-08T15:33:25.252" v="200"/>
        <pc:sldMkLst>
          <pc:docMk/>
          <pc:sldMk cId="255038718" sldId="347"/>
        </pc:sldMkLst>
      </pc:sldChg>
      <pc:sldChg chg="del">
        <pc:chgData name="Sujit Kumar Das" userId="67d7615b565583ae" providerId="Windows Live" clId="Web-{1A57EC40-48B1-44E2-9CFC-6CB4D8B7D9E6}" dt="2018-09-08T15:33:25.252" v="201"/>
        <pc:sldMkLst>
          <pc:docMk/>
          <pc:sldMk cId="1976756518" sldId="348"/>
        </pc:sldMkLst>
      </pc:sldChg>
      <pc:sldChg chg="del">
        <pc:chgData name="Sujit Kumar Das" userId="67d7615b565583ae" providerId="Windows Live" clId="Web-{1A57EC40-48B1-44E2-9CFC-6CB4D8B7D9E6}" dt="2018-09-08T15:33:25.252" v="202"/>
        <pc:sldMkLst>
          <pc:docMk/>
          <pc:sldMk cId="2787633959" sldId="349"/>
        </pc:sldMkLst>
      </pc:sldChg>
      <pc:sldChg chg="del">
        <pc:chgData name="Sujit Kumar Das" userId="67d7615b565583ae" providerId="Windows Live" clId="Web-{1A57EC40-48B1-44E2-9CFC-6CB4D8B7D9E6}" dt="2018-09-08T15:33:25.252" v="203"/>
        <pc:sldMkLst>
          <pc:docMk/>
          <pc:sldMk cId="1049994997" sldId="350"/>
        </pc:sldMkLst>
      </pc:sldChg>
      <pc:sldChg chg="del">
        <pc:chgData name="Sujit Kumar Das" userId="67d7615b565583ae" providerId="Windows Live" clId="Web-{1A57EC40-48B1-44E2-9CFC-6CB4D8B7D9E6}" dt="2018-09-08T15:33:20.065" v="194"/>
        <pc:sldMkLst>
          <pc:docMk/>
          <pc:sldMk cId="2557801238" sldId="351"/>
        </pc:sldMkLst>
      </pc:sldChg>
      <pc:sldChg chg="del">
        <pc:chgData name="Sujit Kumar Das" userId="67d7615b565583ae" providerId="Windows Live" clId="Web-{1A57EC40-48B1-44E2-9CFC-6CB4D8B7D9E6}" dt="2018-09-08T15:33:20.080" v="195"/>
        <pc:sldMkLst>
          <pc:docMk/>
          <pc:sldMk cId="1297226955" sldId="352"/>
        </pc:sldMkLst>
      </pc:sldChg>
      <pc:sldChg chg="del">
        <pc:chgData name="Sujit Kumar Das" userId="67d7615b565583ae" providerId="Windows Live" clId="Web-{1A57EC40-48B1-44E2-9CFC-6CB4D8B7D9E6}" dt="2018-09-08T15:33:20.080" v="196"/>
        <pc:sldMkLst>
          <pc:docMk/>
          <pc:sldMk cId="3340139665" sldId="353"/>
        </pc:sldMkLst>
      </pc:sldChg>
      <pc:sldChg chg="del">
        <pc:chgData name="Sujit Kumar Das" userId="67d7615b565583ae" providerId="Windows Live" clId="Web-{1A57EC40-48B1-44E2-9CFC-6CB4D8B7D9E6}" dt="2018-09-08T15:33:20.080" v="197"/>
        <pc:sldMkLst>
          <pc:docMk/>
          <pc:sldMk cId="2812274289" sldId="354"/>
        </pc:sldMkLst>
      </pc:sldChg>
      <pc:sldChg chg="del">
        <pc:chgData name="Sujit Kumar Das" userId="67d7615b565583ae" providerId="Windows Live" clId="Web-{1A57EC40-48B1-44E2-9CFC-6CB4D8B7D9E6}" dt="2018-09-08T15:33:20.080" v="198"/>
        <pc:sldMkLst>
          <pc:docMk/>
          <pc:sldMk cId="1092472883" sldId="355"/>
        </pc:sldMkLst>
      </pc:sldChg>
      <pc:sldChg chg="del">
        <pc:chgData name="Sujit Kumar Das" userId="67d7615b565583ae" providerId="Windows Live" clId="Web-{1A57EC40-48B1-44E2-9CFC-6CB4D8B7D9E6}" dt="2018-09-08T15:33:12.871" v="189"/>
        <pc:sldMkLst>
          <pc:docMk/>
          <pc:sldMk cId="4068180558" sldId="356"/>
        </pc:sldMkLst>
      </pc:sldChg>
      <pc:sldChg chg="del">
        <pc:chgData name="Sujit Kumar Das" userId="67d7615b565583ae" providerId="Windows Live" clId="Web-{1A57EC40-48B1-44E2-9CFC-6CB4D8B7D9E6}" dt="2018-09-08T15:33:12.871" v="190"/>
        <pc:sldMkLst>
          <pc:docMk/>
          <pc:sldMk cId="924908625" sldId="357"/>
        </pc:sldMkLst>
      </pc:sldChg>
      <pc:sldChg chg="del">
        <pc:chgData name="Sujit Kumar Das" userId="67d7615b565583ae" providerId="Windows Live" clId="Web-{1A57EC40-48B1-44E2-9CFC-6CB4D8B7D9E6}" dt="2018-09-08T15:33:12.871" v="191"/>
        <pc:sldMkLst>
          <pc:docMk/>
          <pc:sldMk cId="3078688245" sldId="358"/>
        </pc:sldMkLst>
      </pc:sldChg>
      <pc:sldChg chg="del">
        <pc:chgData name="Sujit Kumar Das" userId="67d7615b565583ae" providerId="Windows Live" clId="Web-{1A57EC40-48B1-44E2-9CFC-6CB4D8B7D9E6}" dt="2018-09-08T15:33:12.871" v="192"/>
        <pc:sldMkLst>
          <pc:docMk/>
          <pc:sldMk cId="951827584" sldId="359"/>
        </pc:sldMkLst>
      </pc:sldChg>
      <pc:sldChg chg="del">
        <pc:chgData name="Sujit Kumar Das" userId="67d7615b565583ae" providerId="Windows Live" clId="Web-{1A57EC40-48B1-44E2-9CFC-6CB4D8B7D9E6}" dt="2018-09-08T15:33:12.871" v="193"/>
        <pc:sldMkLst>
          <pc:docMk/>
          <pc:sldMk cId="4240629569" sldId="360"/>
        </pc:sldMkLst>
      </pc:sldChg>
      <pc:sldChg chg="del">
        <pc:chgData name="Sujit Kumar Das" userId="67d7615b565583ae" providerId="Windows Live" clId="Web-{1A57EC40-48B1-44E2-9CFC-6CB4D8B7D9E6}" dt="2018-09-08T15:32:51.417" v="185"/>
        <pc:sldMkLst>
          <pc:docMk/>
          <pc:sldMk cId="1293218459" sldId="361"/>
        </pc:sldMkLst>
      </pc:sldChg>
      <pc:sldChg chg="del">
        <pc:chgData name="Sujit Kumar Das" userId="67d7615b565583ae" providerId="Windows Live" clId="Web-{1A57EC40-48B1-44E2-9CFC-6CB4D8B7D9E6}" dt="2018-09-08T15:32:51.417" v="186"/>
        <pc:sldMkLst>
          <pc:docMk/>
          <pc:sldMk cId="158613345" sldId="362"/>
        </pc:sldMkLst>
      </pc:sldChg>
      <pc:sldChg chg="del">
        <pc:chgData name="Sujit Kumar Das" userId="67d7615b565583ae" providerId="Windows Live" clId="Web-{1A57EC40-48B1-44E2-9CFC-6CB4D8B7D9E6}" dt="2018-09-08T15:32:51.417" v="187"/>
        <pc:sldMkLst>
          <pc:docMk/>
          <pc:sldMk cId="2745888881" sldId="363"/>
        </pc:sldMkLst>
      </pc:sldChg>
      <pc:sldChg chg="del">
        <pc:chgData name="Sujit Kumar Das" userId="67d7615b565583ae" providerId="Windows Live" clId="Web-{1A57EC40-48B1-44E2-9CFC-6CB4D8B7D9E6}" dt="2018-09-08T15:32:51.417" v="188"/>
        <pc:sldMkLst>
          <pc:docMk/>
          <pc:sldMk cId="2072849109" sldId="364"/>
        </pc:sldMkLst>
      </pc:sldChg>
      <pc:sldChg chg="del">
        <pc:chgData name="Sujit Kumar Das" userId="67d7615b565583ae" providerId="Windows Live" clId="Web-{1A57EC40-48B1-44E2-9CFC-6CB4D8B7D9E6}" dt="2018-09-08T15:32:43.121" v="180"/>
        <pc:sldMkLst>
          <pc:docMk/>
          <pc:sldMk cId="4288401668" sldId="365"/>
        </pc:sldMkLst>
      </pc:sldChg>
      <pc:sldChg chg="del">
        <pc:chgData name="Sujit Kumar Das" userId="67d7615b565583ae" providerId="Windows Live" clId="Web-{1A57EC40-48B1-44E2-9CFC-6CB4D8B7D9E6}" dt="2018-09-08T15:32:43.136" v="181"/>
        <pc:sldMkLst>
          <pc:docMk/>
          <pc:sldMk cId="1664782209" sldId="366"/>
        </pc:sldMkLst>
      </pc:sldChg>
      <pc:sldChg chg="del">
        <pc:chgData name="Sujit Kumar Das" userId="67d7615b565583ae" providerId="Windows Live" clId="Web-{1A57EC40-48B1-44E2-9CFC-6CB4D8B7D9E6}" dt="2018-09-08T15:32:43.136" v="182"/>
        <pc:sldMkLst>
          <pc:docMk/>
          <pc:sldMk cId="610411574" sldId="367"/>
        </pc:sldMkLst>
      </pc:sldChg>
      <pc:sldChg chg="del">
        <pc:chgData name="Sujit Kumar Das" userId="67d7615b565583ae" providerId="Windows Live" clId="Web-{1A57EC40-48B1-44E2-9CFC-6CB4D8B7D9E6}" dt="2018-09-08T15:32:43.136" v="183"/>
        <pc:sldMkLst>
          <pc:docMk/>
          <pc:sldMk cId="1113663674" sldId="368"/>
        </pc:sldMkLst>
      </pc:sldChg>
      <pc:sldChg chg="del">
        <pc:chgData name="Sujit Kumar Das" userId="67d7615b565583ae" providerId="Windows Live" clId="Web-{1A57EC40-48B1-44E2-9CFC-6CB4D8B7D9E6}" dt="2018-09-08T15:32:43.136" v="184"/>
        <pc:sldMkLst>
          <pc:docMk/>
          <pc:sldMk cId="3054689792" sldId="369"/>
        </pc:sldMkLst>
      </pc:sldChg>
      <pc:sldChg chg="del">
        <pc:chgData name="Sujit Kumar Das" userId="67d7615b565583ae" providerId="Windows Live" clId="Web-{1A57EC40-48B1-44E2-9CFC-6CB4D8B7D9E6}" dt="2018-09-08T15:32:39.683" v="176"/>
        <pc:sldMkLst>
          <pc:docMk/>
          <pc:sldMk cId="2350785423" sldId="370"/>
        </pc:sldMkLst>
      </pc:sldChg>
      <pc:sldChg chg="del">
        <pc:chgData name="Sujit Kumar Das" userId="67d7615b565583ae" providerId="Windows Live" clId="Web-{1A57EC40-48B1-44E2-9CFC-6CB4D8B7D9E6}" dt="2018-09-08T15:32:39.683" v="177"/>
        <pc:sldMkLst>
          <pc:docMk/>
          <pc:sldMk cId="1105822178" sldId="371"/>
        </pc:sldMkLst>
      </pc:sldChg>
      <pc:sldChg chg="del">
        <pc:chgData name="Sujit Kumar Das" userId="67d7615b565583ae" providerId="Windows Live" clId="Web-{1A57EC40-48B1-44E2-9CFC-6CB4D8B7D9E6}" dt="2018-09-08T15:32:39.683" v="178"/>
        <pc:sldMkLst>
          <pc:docMk/>
          <pc:sldMk cId="3837474637" sldId="372"/>
        </pc:sldMkLst>
      </pc:sldChg>
      <pc:sldChg chg="del">
        <pc:chgData name="Sujit Kumar Das" userId="67d7615b565583ae" providerId="Windows Live" clId="Web-{1A57EC40-48B1-44E2-9CFC-6CB4D8B7D9E6}" dt="2018-09-08T15:32:39.714" v="179"/>
        <pc:sldMkLst>
          <pc:docMk/>
          <pc:sldMk cId="3036685678" sldId="373"/>
        </pc:sldMkLst>
      </pc:sldChg>
      <pc:sldChg chg="del">
        <pc:chgData name="Sujit Kumar Das" userId="67d7615b565583ae" providerId="Windows Live" clId="Web-{1A57EC40-48B1-44E2-9CFC-6CB4D8B7D9E6}" dt="2018-09-08T15:32:34.636" v="171"/>
        <pc:sldMkLst>
          <pc:docMk/>
          <pc:sldMk cId="406155161" sldId="374"/>
        </pc:sldMkLst>
      </pc:sldChg>
      <pc:sldChg chg="del">
        <pc:chgData name="Sujit Kumar Das" userId="67d7615b565583ae" providerId="Windows Live" clId="Web-{1A57EC40-48B1-44E2-9CFC-6CB4D8B7D9E6}" dt="2018-09-08T15:32:34.636" v="172"/>
        <pc:sldMkLst>
          <pc:docMk/>
          <pc:sldMk cId="1859019356" sldId="375"/>
        </pc:sldMkLst>
      </pc:sldChg>
      <pc:sldChg chg="del">
        <pc:chgData name="Sujit Kumar Das" userId="67d7615b565583ae" providerId="Windows Live" clId="Web-{1A57EC40-48B1-44E2-9CFC-6CB4D8B7D9E6}" dt="2018-09-08T15:32:34.636" v="173"/>
        <pc:sldMkLst>
          <pc:docMk/>
          <pc:sldMk cId="4126262313" sldId="376"/>
        </pc:sldMkLst>
      </pc:sldChg>
      <pc:sldChg chg="del">
        <pc:chgData name="Sujit Kumar Das" userId="67d7615b565583ae" providerId="Windows Live" clId="Web-{1A57EC40-48B1-44E2-9CFC-6CB4D8B7D9E6}" dt="2018-09-08T15:32:34.652" v="174"/>
        <pc:sldMkLst>
          <pc:docMk/>
          <pc:sldMk cId="1270710172" sldId="377"/>
        </pc:sldMkLst>
      </pc:sldChg>
      <pc:sldChg chg="del">
        <pc:chgData name="Sujit Kumar Das" userId="67d7615b565583ae" providerId="Windows Live" clId="Web-{1A57EC40-48B1-44E2-9CFC-6CB4D8B7D9E6}" dt="2018-09-08T15:32:34.667" v="175"/>
        <pc:sldMkLst>
          <pc:docMk/>
          <pc:sldMk cId="3565634564" sldId="378"/>
        </pc:sldMkLst>
      </pc:sldChg>
      <pc:sldChg chg="del">
        <pc:chgData name="Sujit Kumar Das" userId="67d7615b565583ae" providerId="Windows Live" clId="Web-{1A57EC40-48B1-44E2-9CFC-6CB4D8B7D9E6}" dt="2018-09-08T15:32:29.558" v="167"/>
        <pc:sldMkLst>
          <pc:docMk/>
          <pc:sldMk cId="1746387167" sldId="379"/>
        </pc:sldMkLst>
      </pc:sldChg>
      <pc:sldChg chg="del">
        <pc:chgData name="Sujit Kumar Das" userId="67d7615b565583ae" providerId="Windows Live" clId="Web-{1A57EC40-48B1-44E2-9CFC-6CB4D8B7D9E6}" dt="2018-09-08T15:32:29.573" v="168"/>
        <pc:sldMkLst>
          <pc:docMk/>
          <pc:sldMk cId="1401269209" sldId="380"/>
        </pc:sldMkLst>
      </pc:sldChg>
      <pc:sldChg chg="del">
        <pc:chgData name="Sujit Kumar Das" userId="67d7615b565583ae" providerId="Windows Live" clId="Web-{1A57EC40-48B1-44E2-9CFC-6CB4D8B7D9E6}" dt="2018-09-08T15:32:29.589" v="169"/>
        <pc:sldMkLst>
          <pc:docMk/>
          <pc:sldMk cId="2163962360" sldId="381"/>
        </pc:sldMkLst>
      </pc:sldChg>
      <pc:sldChg chg="del">
        <pc:chgData name="Sujit Kumar Das" userId="67d7615b565583ae" providerId="Windows Live" clId="Web-{1A57EC40-48B1-44E2-9CFC-6CB4D8B7D9E6}" dt="2018-09-08T15:32:29.589" v="170"/>
        <pc:sldMkLst>
          <pc:docMk/>
          <pc:sldMk cId="3883463156" sldId="382"/>
        </pc:sldMkLst>
      </pc:sldChg>
      <pc:sldChg chg="del">
        <pc:chgData name="Sujit Kumar Das" userId="67d7615b565583ae" providerId="Windows Live" clId="Web-{1A57EC40-48B1-44E2-9CFC-6CB4D8B7D9E6}" dt="2018-09-08T15:32:22.511" v="164"/>
        <pc:sldMkLst>
          <pc:docMk/>
          <pc:sldMk cId="822346241" sldId="383"/>
        </pc:sldMkLst>
      </pc:sldChg>
      <pc:sldChg chg="del">
        <pc:chgData name="Sujit Kumar Das" userId="67d7615b565583ae" providerId="Windows Live" clId="Web-{1A57EC40-48B1-44E2-9CFC-6CB4D8B7D9E6}" dt="2018-09-08T15:32:22.511" v="165"/>
        <pc:sldMkLst>
          <pc:docMk/>
          <pc:sldMk cId="4262403483" sldId="384"/>
        </pc:sldMkLst>
      </pc:sldChg>
      <pc:sldChg chg="del">
        <pc:chgData name="Sujit Kumar Das" userId="67d7615b565583ae" providerId="Windows Live" clId="Web-{1A57EC40-48B1-44E2-9CFC-6CB4D8B7D9E6}" dt="2018-09-08T15:32:22.526" v="166"/>
        <pc:sldMkLst>
          <pc:docMk/>
          <pc:sldMk cId="4107765934" sldId="385"/>
        </pc:sldMkLst>
      </pc:sldChg>
      <pc:sldChg chg="del">
        <pc:chgData name="Sujit Kumar Das" userId="67d7615b565583ae" providerId="Windows Live" clId="Web-{1A57EC40-48B1-44E2-9CFC-6CB4D8B7D9E6}" dt="2018-09-08T15:32:16.698" v="159"/>
        <pc:sldMkLst>
          <pc:docMk/>
          <pc:sldMk cId="3765526919" sldId="386"/>
        </pc:sldMkLst>
      </pc:sldChg>
      <pc:sldChg chg="del">
        <pc:chgData name="Sujit Kumar Das" userId="67d7615b565583ae" providerId="Windows Live" clId="Web-{1A57EC40-48B1-44E2-9CFC-6CB4D8B7D9E6}" dt="2018-09-08T15:32:16.698" v="160"/>
        <pc:sldMkLst>
          <pc:docMk/>
          <pc:sldMk cId="1923586436" sldId="387"/>
        </pc:sldMkLst>
      </pc:sldChg>
      <pc:sldChg chg="del">
        <pc:chgData name="Sujit Kumar Das" userId="67d7615b565583ae" providerId="Windows Live" clId="Web-{1A57EC40-48B1-44E2-9CFC-6CB4D8B7D9E6}" dt="2018-09-08T15:32:16.698" v="161"/>
        <pc:sldMkLst>
          <pc:docMk/>
          <pc:sldMk cId="1989447077" sldId="388"/>
        </pc:sldMkLst>
      </pc:sldChg>
      <pc:sldChg chg="del">
        <pc:chgData name="Sujit Kumar Das" userId="67d7615b565583ae" providerId="Windows Live" clId="Web-{1A57EC40-48B1-44E2-9CFC-6CB4D8B7D9E6}" dt="2018-09-08T15:32:16.698" v="162"/>
        <pc:sldMkLst>
          <pc:docMk/>
          <pc:sldMk cId="329451815" sldId="389"/>
        </pc:sldMkLst>
      </pc:sldChg>
      <pc:sldChg chg="del">
        <pc:chgData name="Sujit Kumar Das" userId="67d7615b565583ae" providerId="Windows Live" clId="Web-{1A57EC40-48B1-44E2-9CFC-6CB4D8B7D9E6}" dt="2018-09-08T15:32:16.714" v="163"/>
        <pc:sldMkLst>
          <pc:docMk/>
          <pc:sldMk cId="983605701" sldId="390"/>
        </pc:sldMkLst>
      </pc:sldChg>
      <pc:sldChg chg="del">
        <pc:chgData name="Sujit Kumar Das" userId="67d7615b565583ae" providerId="Windows Live" clId="Web-{1A57EC40-48B1-44E2-9CFC-6CB4D8B7D9E6}" dt="2018-09-08T15:32:10.792" v="154"/>
        <pc:sldMkLst>
          <pc:docMk/>
          <pc:sldMk cId="225626169" sldId="391"/>
        </pc:sldMkLst>
      </pc:sldChg>
      <pc:sldChg chg="del">
        <pc:chgData name="Sujit Kumar Das" userId="67d7615b565583ae" providerId="Windows Live" clId="Web-{1A57EC40-48B1-44E2-9CFC-6CB4D8B7D9E6}" dt="2018-09-08T15:32:10.792" v="155"/>
        <pc:sldMkLst>
          <pc:docMk/>
          <pc:sldMk cId="4106201153" sldId="392"/>
        </pc:sldMkLst>
      </pc:sldChg>
      <pc:sldChg chg="del">
        <pc:chgData name="Sujit Kumar Das" userId="67d7615b565583ae" providerId="Windows Live" clId="Web-{1A57EC40-48B1-44E2-9CFC-6CB4D8B7D9E6}" dt="2018-09-08T15:32:10.792" v="156"/>
        <pc:sldMkLst>
          <pc:docMk/>
          <pc:sldMk cId="901403752" sldId="393"/>
        </pc:sldMkLst>
      </pc:sldChg>
      <pc:sldChg chg="del">
        <pc:chgData name="Sujit Kumar Das" userId="67d7615b565583ae" providerId="Windows Live" clId="Web-{1A57EC40-48B1-44E2-9CFC-6CB4D8B7D9E6}" dt="2018-09-08T15:32:10.808" v="157"/>
        <pc:sldMkLst>
          <pc:docMk/>
          <pc:sldMk cId="3664406907" sldId="394"/>
        </pc:sldMkLst>
      </pc:sldChg>
      <pc:sldChg chg="del">
        <pc:chgData name="Sujit Kumar Das" userId="67d7615b565583ae" providerId="Windows Live" clId="Web-{1A57EC40-48B1-44E2-9CFC-6CB4D8B7D9E6}" dt="2018-09-08T15:32:10.808" v="158"/>
        <pc:sldMkLst>
          <pc:docMk/>
          <pc:sldMk cId="1087366786" sldId="395"/>
        </pc:sldMkLst>
      </pc:sldChg>
      <pc:sldChg chg="del">
        <pc:chgData name="Sujit Kumar Das" userId="67d7615b565583ae" providerId="Windows Live" clId="Web-{1A57EC40-48B1-44E2-9CFC-6CB4D8B7D9E6}" dt="2018-09-08T15:32:06.589" v="150"/>
        <pc:sldMkLst>
          <pc:docMk/>
          <pc:sldMk cId="1397989854" sldId="396"/>
        </pc:sldMkLst>
      </pc:sldChg>
      <pc:sldChg chg="del">
        <pc:chgData name="Sujit Kumar Das" userId="67d7615b565583ae" providerId="Windows Live" clId="Web-{1A57EC40-48B1-44E2-9CFC-6CB4D8B7D9E6}" dt="2018-09-08T15:32:06.589" v="151"/>
        <pc:sldMkLst>
          <pc:docMk/>
          <pc:sldMk cId="2711807755" sldId="397"/>
        </pc:sldMkLst>
      </pc:sldChg>
      <pc:sldChg chg="del">
        <pc:chgData name="Sujit Kumar Das" userId="67d7615b565583ae" providerId="Windows Live" clId="Web-{1A57EC40-48B1-44E2-9CFC-6CB4D8B7D9E6}" dt="2018-09-08T15:32:06.589" v="152"/>
        <pc:sldMkLst>
          <pc:docMk/>
          <pc:sldMk cId="4194352007" sldId="398"/>
        </pc:sldMkLst>
      </pc:sldChg>
      <pc:sldChg chg="del">
        <pc:chgData name="Sujit Kumar Das" userId="67d7615b565583ae" providerId="Windows Live" clId="Web-{1A57EC40-48B1-44E2-9CFC-6CB4D8B7D9E6}" dt="2018-09-08T15:32:06.589" v="153"/>
        <pc:sldMkLst>
          <pc:docMk/>
          <pc:sldMk cId="672343147" sldId="399"/>
        </pc:sldMkLst>
      </pc:sldChg>
      <pc:sldChg chg="del">
        <pc:chgData name="Sujit Kumar Das" userId="67d7615b565583ae" providerId="Windows Live" clId="Web-{1A57EC40-48B1-44E2-9CFC-6CB4D8B7D9E6}" dt="2018-09-08T15:32:00.136" v="145"/>
        <pc:sldMkLst>
          <pc:docMk/>
          <pc:sldMk cId="2125463335" sldId="400"/>
        </pc:sldMkLst>
      </pc:sldChg>
      <pc:sldChg chg="del">
        <pc:chgData name="Sujit Kumar Das" userId="67d7615b565583ae" providerId="Windows Live" clId="Web-{1A57EC40-48B1-44E2-9CFC-6CB4D8B7D9E6}" dt="2018-09-08T15:32:00.136" v="146"/>
        <pc:sldMkLst>
          <pc:docMk/>
          <pc:sldMk cId="3795910930" sldId="401"/>
        </pc:sldMkLst>
      </pc:sldChg>
      <pc:sldChg chg="del">
        <pc:chgData name="Sujit Kumar Das" userId="67d7615b565583ae" providerId="Windows Live" clId="Web-{1A57EC40-48B1-44E2-9CFC-6CB4D8B7D9E6}" dt="2018-09-08T15:32:00.136" v="147"/>
        <pc:sldMkLst>
          <pc:docMk/>
          <pc:sldMk cId="2632818390" sldId="402"/>
        </pc:sldMkLst>
      </pc:sldChg>
      <pc:sldChg chg="del">
        <pc:chgData name="Sujit Kumar Das" userId="67d7615b565583ae" providerId="Windows Live" clId="Web-{1A57EC40-48B1-44E2-9CFC-6CB4D8B7D9E6}" dt="2018-09-08T15:32:00.151" v="148"/>
        <pc:sldMkLst>
          <pc:docMk/>
          <pc:sldMk cId="2061663713" sldId="403"/>
        </pc:sldMkLst>
      </pc:sldChg>
      <pc:sldChg chg="del">
        <pc:chgData name="Sujit Kumar Das" userId="67d7615b565583ae" providerId="Windows Live" clId="Web-{1A57EC40-48B1-44E2-9CFC-6CB4D8B7D9E6}" dt="2018-09-08T15:32:00.151" v="149"/>
        <pc:sldMkLst>
          <pc:docMk/>
          <pc:sldMk cId="3698181443" sldId="404"/>
        </pc:sldMkLst>
      </pc:sldChg>
      <pc:sldChg chg="del">
        <pc:chgData name="Sujit Kumar Das" userId="67d7615b565583ae" providerId="Windows Live" clId="Web-{1A57EC40-48B1-44E2-9CFC-6CB4D8B7D9E6}" dt="2018-09-08T15:31:54.714" v="140"/>
        <pc:sldMkLst>
          <pc:docMk/>
          <pc:sldMk cId="1231168218" sldId="405"/>
        </pc:sldMkLst>
      </pc:sldChg>
      <pc:sldChg chg="del">
        <pc:chgData name="Sujit Kumar Das" userId="67d7615b565583ae" providerId="Windows Live" clId="Web-{1A57EC40-48B1-44E2-9CFC-6CB4D8B7D9E6}" dt="2018-09-08T15:31:54.714" v="141"/>
        <pc:sldMkLst>
          <pc:docMk/>
          <pc:sldMk cId="1689710334" sldId="406"/>
        </pc:sldMkLst>
      </pc:sldChg>
      <pc:sldChg chg="del">
        <pc:chgData name="Sujit Kumar Das" userId="67d7615b565583ae" providerId="Windows Live" clId="Web-{1A57EC40-48B1-44E2-9CFC-6CB4D8B7D9E6}" dt="2018-09-08T15:31:54.714" v="142"/>
        <pc:sldMkLst>
          <pc:docMk/>
          <pc:sldMk cId="762433147" sldId="407"/>
        </pc:sldMkLst>
      </pc:sldChg>
      <pc:sldChg chg="del">
        <pc:chgData name="Sujit Kumar Das" userId="67d7615b565583ae" providerId="Windows Live" clId="Web-{1A57EC40-48B1-44E2-9CFC-6CB4D8B7D9E6}" dt="2018-09-08T15:31:54.714" v="143"/>
        <pc:sldMkLst>
          <pc:docMk/>
          <pc:sldMk cId="1251856959" sldId="408"/>
        </pc:sldMkLst>
      </pc:sldChg>
      <pc:sldChg chg="del">
        <pc:chgData name="Sujit Kumar Das" userId="67d7615b565583ae" providerId="Windows Live" clId="Web-{1A57EC40-48B1-44E2-9CFC-6CB4D8B7D9E6}" dt="2018-09-08T15:31:54.714" v="144"/>
        <pc:sldMkLst>
          <pc:docMk/>
          <pc:sldMk cId="2228620376" sldId="409"/>
        </pc:sldMkLst>
      </pc:sldChg>
      <pc:sldChg chg="del">
        <pc:chgData name="Sujit Kumar Das" userId="67d7615b565583ae" providerId="Windows Live" clId="Web-{1A57EC40-48B1-44E2-9CFC-6CB4D8B7D9E6}" dt="2018-09-08T15:31:49.635" v="135"/>
        <pc:sldMkLst>
          <pc:docMk/>
          <pc:sldMk cId="3859536167" sldId="410"/>
        </pc:sldMkLst>
      </pc:sldChg>
      <pc:sldChg chg="del">
        <pc:chgData name="Sujit Kumar Das" userId="67d7615b565583ae" providerId="Windows Live" clId="Web-{1A57EC40-48B1-44E2-9CFC-6CB4D8B7D9E6}" dt="2018-09-08T15:31:49.635" v="136"/>
        <pc:sldMkLst>
          <pc:docMk/>
          <pc:sldMk cId="3407452629" sldId="411"/>
        </pc:sldMkLst>
      </pc:sldChg>
      <pc:sldChg chg="del">
        <pc:chgData name="Sujit Kumar Das" userId="67d7615b565583ae" providerId="Windows Live" clId="Web-{1A57EC40-48B1-44E2-9CFC-6CB4D8B7D9E6}" dt="2018-09-08T15:31:49.635" v="137"/>
        <pc:sldMkLst>
          <pc:docMk/>
          <pc:sldMk cId="251056721" sldId="412"/>
        </pc:sldMkLst>
      </pc:sldChg>
      <pc:sldChg chg="del">
        <pc:chgData name="Sujit Kumar Das" userId="67d7615b565583ae" providerId="Windows Live" clId="Web-{1A57EC40-48B1-44E2-9CFC-6CB4D8B7D9E6}" dt="2018-09-08T15:31:49.635" v="138"/>
        <pc:sldMkLst>
          <pc:docMk/>
          <pc:sldMk cId="592083048" sldId="413"/>
        </pc:sldMkLst>
      </pc:sldChg>
      <pc:sldChg chg="del">
        <pc:chgData name="Sujit Kumar Das" userId="67d7615b565583ae" providerId="Windows Live" clId="Web-{1A57EC40-48B1-44E2-9CFC-6CB4D8B7D9E6}" dt="2018-09-08T15:31:49.651" v="139"/>
        <pc:sldMkLst>
          <pc:docMk/>
          <pc:sldMk cId="1863320456" sldId="414"/>
        </pc:sldMkLst>
      </pc:sldChg>
      <pc:sldChg chg="del">
        <pc:chgData name="Sujit Kumar Das" userId="67d7615b565583ae" providerId="Windows Live" clId="Web-{1A57EC40-48B1-44E2-9CFC-6CB4D8B7D9E6}" dt="2018-09-08T15:31:44.760" v="130"/>
        <pc:sldMkLst>
          <pc:docMk/>
          <pc:sldMk cId="4009053820" sldId="415"/>
        </pc:sldMkLst>
      </pc:sldChg>
      <pc:sldChg chg="del">
        <pc:chgData name="Sujit Kumar Das" userId="67d7615b565583ae" providerId="Windows Live" clId="Web-{1A57EC40-48B1-44E2-9CFC-6CB4D8B7D9E6}" dt="2018-09-08T15:31:44.776" v="131"/>
        <pc:sldMkLst>
          <pc:docMk/>
          <pc:sldMk cId="3286814357" sldId="416"/>
        </pc:sldMkLst>
      </pc:sldChg>
      <pc:sldChg chg="del">
        <pc:chgData name="Sujit Kumar Das" userId="67d7615b565583ae" providerId="Windows Live" clId="Web-{1A57EC40-48B1-44E2-9CFC-6CB4D8B7D9E6}" dt="2018-09-08T15:31:44.792" v="132"/>
        <pc:sldMkLst>
          <pc:docMk/>
          <pc:sldMk cId="501347610" sldId="417"/>
        </pc:sldMkLst>
      </pc:sldChg>
      <pc:sldChg chg="del">
        <pc:chgData name="Sujit Kumar Das" userId="67d7615b565583ae" providerId="Windows Live" clId="Web-{1A57EC40-48B1-44E2-9CFC-6CB4D8B7D9E6}" dt="2018-09-08T15:31:44.792" v="133"/>
        <pc:sldMkLst>
          <pc:docMk/>
          <pc:sldMk cId="2081203967" sldId="418"/>
        </pc:sldMkLst>
      </pc:sldChg>
      <pc:sldChg chg="del">
        <pc:chgData name="Sujit Kumar Das" userId="67d7615b565583ae" providerId="Windows Live" clId="Web-{1A57EC40-48B1-44E2-9CFC-6CB4D8B7D9E6}" dt="2018-09-08T15:31:44.807" v="134"/>
        <pc:sldMkLst>
          <pc:docMk/>
          <pc:sldMk cId="2701628435" sldId="419"/>
        </pc:sldMkLst>
      </pc:sldChg>
      <pc:sldChg chg="del">
        <pc:chgData name="Sujit Kumar Das" userId="67d7615b565583ae" providerId="Windows Live" clId="Web-{1A57EC40-48B1-44E2-9CFC-6CB4D8B7D9E6}" dt="2018-09-08T15:31:40.073" v="125"/>
        <pc:sldMkLst>
          <pc:docMk/>
          <pc:sldMk cId="4120286610" sldId="420"/>
        </pc:sldMkLst>
      </pc:sldChg>
      <pc:sldChg chg="del">
        <pc:chgData name="Sujit Kumar Das" userId="67d7615b565583ae" providerId="Windows Live" clId="Web-{1A57EC40-48B1-44E2-9CFC-6CB4D8B7D9E6}" dt="2018-09-08T15:31:40.073" v="126"/>
        <pc:sldMkLst>
          <pc:docMk/>
          <pc:sldMk cId="791852068" sldId="421"/>
        </pc:sldMkLst>
      </pc:sldChg>
      <pc:sldChg chg="del">
        <pc:chgData name="Sujit Kumar Das" userId="67d7615b565583ae" providerId="Windows Live" clId="Web-{1A57EC40-48B1-44E2-9CFC-6CB4D8B7D9E6}" dt="2018-09-08T15:31:40.073" v="127"/>
        <pc:sldMkLst>
          <pc:docMk/>
          <pc:sldMk cId="1378727957" sldId="422"/>
        </pc:sldMkLst>
      </pc:sldChg>
      <pc:sldChg chg="del">
        <pc:chgData name="Sujit Kumar Das" userId="67d7615b565583ae" providerId="Windows Live" clId="Web-{1A57EC40-48B1-44E2-9CFC-6CB4D8B7D9E6}" dt="2018-09-08T15:31:40.088" v="128"/>
        <pc:sldMkLst>
          <pc:docMk/>
          <pc:sldMk cId="3354304537" sldId="423"/>
        </pc:sldMkLst>
      </pc:sldChg>
      <pc:sldChg chg="del">
        <pc:chgData name="Sujit Kumar Das" userId="67d7615b565583ae" providerId="Windows Live" clId="Web-{1A57EC40-48B1-44E2-9CFC-6CB4D8B7D9E6}" dt="2018-09-08T15:31:40.104" v="129"/>
        <pc:sldMkLst>
          <pc:docMk/>
          <pc:sldMk cId="235891408" sldId="424"/>
        </pc:sldMkLst>
      </pc:sldChg>
      <pc:sldChg chg="del">
        <pc:chgData name="Sujit Kumar Das" userId="67d7615b565583ae" providerId="Windows Live" clId="Web-{1A57EC40-48B1-44E2-9CFC-6CB4D8B7D9E6}" dt="2018-09-08T15:31:35.198" v="120"/>
        <pc:sldMkLst>
          <pc:docMk/>
          <pc:sldMk cId="3311333421" sldId="425"/>
        </pc:sldMkLst>
      </pc:sldChg>
      <pc:sldChg chg="del">
        <pc:chgData name="Sujit Kumar Das" userId="67d7615b565583ae" providerId="Windows Live" clId="Web-{1A57EC40-48B1-44E2-9CFC-6CB4D8B7D9E6}" dt="2018-09-08T15:31:35.213" v="121"/>
        <pc:sldMkLst>
          <pc:docMk/>
          <pc:sldMk cId="3657883492" sldId="426"/>
        </pc:sldMkLst>
      </pc:sldChg>
      <pc:sldChg chg="del">
        <pc:chgData name="Sujit Kumar Das" userId="67d7615b565583ae" providerId="Windows Live" clId="Web-{1A57EC40-48B1-44E2-9CFC-6CB4D8B7D9E6}" dt="2018-09-08T15:31:35.229" v="122"/>
        <pc:sldMkLst>
          <pc:docMk/>
          <pc:sldMk cId="2592523590" sldId="427"/>
        </pc:sldMkLst>
      </pc:sldChg>
      <pc:sldChg chg="del">
        <pc:chgData name="Sujit Kumar Das" userId="67d7615b565583ae" providerId="Windows Live" clId="Web-{1A57EC40-48B1-44E2-9CFC-6CB4D8B7D9E6}" dt="2018-09-08T15:31:35.229" v="123"/>
        <pc:sldMkLst>
          <pc:docMk/>
          <pc:sldMk cId="627002255" sldId="428"/>
        </pc:sldMkLst>
      </pc:sldChg>
      <pc:sldChg chg="del">
        <pc:chgData name="Sujit Kumar Das" userId="67d7615b565583ae" providerId="Windows Live" clId="Web-{1A57EC40-48B1-44E2-9CFC-6CB4D8B7D9E6}" dt="2018-09-08T15:31:35.229" v="124"/>
        <pc:sldMkLst>
          <pc:docMk/>
          <pc:sldMk cId="2865005064" sldId="429"/>
        </pc:sldMkLst>
      </pc:sldChg>
      <pc:sldChg chg="del">
        <pc:chgData name="Sujit Kumar Das" userId="67d7615b565583ae" providerId="Windows Live" clId="Web-{1A57EC40-48B1-44E2-9CFC-6CB4D8B7D9E6}" dt="2018-09-08T15:31:28.276" v="115"/>
        <pc:sldMkLst>
          <pc:docMk/>
          <pc:sldMk cId="1507083708" sldId="430"/>
        </pc:sldMkLst>
      </pc:sldChg>
      <pc:sldChg chg="del">
        <pc:chgData name="Sujit Kumar Das" userId="67d7615b565583ae" providerId="Windows Live" clId="Web-{1A57EC40-48B1-44E2-9CFC-6CB4D8B7D9E6}" dt="2018-09-08T15:31:28.276" v="116"/>
        <pc:sldMkLst>
          <pc:docMk/>
          <pc:sldMk cId="2006440025" sldId="431"/>
        </pc:sldMkLst>
      </pc:sldChg>
      <pc:sldChg chg="del">
        <pc:chgData name="Sujit Kumar Das" userId="67d7615b565583ae" providerId="Windows Live" clId="Web-{1A57EC40-48B1-44E2-9CFC-6CB4D8B7D9E6}" dt="2018-09-08T15:31:28.276" v="117"/>
        <pc:sldMkLst>
          <pc:docMk/>
          <pc:sldMk cId="4261833530" sldId="432"/>
        </pc:sldMkLst>
      </pc:sldChg>
      <pc:sldChg chg="del">
        <pc:chgData name="Sujit Kumar Das" userId="67d7615b565583ae" providerId="Windows Live" clId="Web-{1A57EC40-48B1-44E2-9CFC-6CB4D8B7D9E6}" dt="2018-09-08T15:31:28.276" v="118"/>
        <pc:sldMkLst>
          <pc:docMk/>
          <pc:sldMk cId="958336735" sldId="433"/>
        </pc:sldMkLst>
      </pc:sldChg>
      <pc:sldChg chg="del">
        <pc:chgData name="Sujit Kumar Das" userId="67d7615b565583ae" providerId="Windows Live" clId="Web-{1A57EC40-48B1-44E2-9CFC-6CB4D8B7D9E6}" dt="2018-09-08T15:31:28.276" v="119"/>
        <pc:sldMkLst>
          <pc:docMk/>
          <pc:sldMk cId="3270526289" sldId="434"/>
        </pc:sldMkLst>
      </pc:sldChg>
      <pc:sldChg chg="del">
        <pc:chgData name="Sujit Kumar Das" userId="67d7615b565583ae" providerId="Windows Live" clId="Web-{1A57EC40-48B1-44E2-9CFC-6CB4D8B7D9E6}" dt="2018-09-08T15:31:22.182" v="111"/>
        <pc:sldMkLst>
          <pc:docMk/>
          <pc:sldMk cId="3662227133" sldId="435"/>
        </pc:sldMkLst>
      </pc:sldChg>
      <pc:sldChg chg="del">
        <pc:chgData name="Sujit Kumar Das" userId="67d7615b565583ae" providerId="Windows Live" clId="Web-{1A57EC40-48B1-44E2-9CFC-6CB4D8B7D9E6}" dt="2018-09-08T15:31:22.182" v="112"/>
        <pc:sldMkLst>
          <pc:docMk/>
          <pc:sldMk cId="356298924" sldId="436"/>
        </pc:sldMkLst>
      </pc:sldChg>
      <pc:sldChg chg="del">
        <pc:chgData name="Sujit Kumar Das" userId="67d7615b565583ae" providerId="Windows Live" clId="Web-{1A57EC40-48B1-44E2-9CFC-6CB4D8B7D9E6}" dt="2018-09-08T15:31:22.182" v="113"/>
        <pc:sldMkLst>
          <pc:docMk/>
          <pc:sldMk cId="1935592839" sldId="437"/>
        </pc:sldMkLst>
      </pc:sldChg>
      <pc:sldChg chg="del">
        <pc:chgData name="Sujit Kumar Das" userId="67d7615b565583ae" providerId="Windows Live" clId="Web-{1A57EC40-48B1-44E2-9CFC-6CB4D8B7D9E6}" dt="2018-09-08T15:31:22.198" v="114"/>
        <pc:sldMkLst>
          <pc:docMk/>
          <pc:sldMk cId="1541884150" sldId="438"/>
        </pc:sldMkLst>
      </pc:sldChg>
      <pc:sldChg chg="del">
        <pc:chgData name="Sujit Kumar Das" userId="67d7615b565583ae" providerId="Windows Live" clId="Web-{1A57EC40-48B1-44E2-9CFC-6CB4D8B7D9E6}" dt="2018-09-08T15:31:11.916" v="108"/>
        <pc:sldMkLst>
          <pc:docMk/>
          <pc:sldMk cId="4039929008" sldId="439"/>
        </pc:sldMkLst>
      </pc:sldChg>
      <pc:sldChg chg="del">
        <pc:chgData name="Sujit Kumar Das" userId="67d7615b565583ae" providerId="Windows Live" clId="Web-{1A57EC40-48B1-44E2-9CFC-6CB4D8B7D9E6}" dt="2018-09-08T15:31:11.916" v="109"/>
        <pc:sldMkLst>
          <pc:docMk/>
          <pc:sldMk cId="3834781994" sldId="440"/>
        </pc:sldMkLst>
      </pc:sldChg>
      <pc:sldChg chg="del">
        <pc:chgData name="Sujit Kumar Das" userId="67d7615b565583ae" providerId="Windows Live" clId="Web-{1A57EC40-48B1-44E2-9CFC-6CB4D8B7D9E6}" dt="2018-09-08T15:31:11.916" v="110"/>
        <pc:sldMkLst>
          <pc:docMk/>
          <pc:sldMk cId="2296366331" sldId="441"/>
        </pc:sldMkLst>
      </pc:sldChg>
      <pc:sldChg chg="del">
        <pc:chgData name="Sujit Kumar Das" userId="67d7615b565583ae" providerId="Windows Live" clId="Web-{1A57EC40-48B1-44E2-9CFC-6CB4D8B7D9E6}" dt="2018-09-08T15:31:04.072" v="104"/>
        <pc:sldMkLst>
          <pc:docMk/>
          <pc:sldMk cId="1684713558" sldId="443"/>
        </pc:sldMkLst>
      </pc:sldChg>
      <pc:sldChg chg="del">
        <pc:chgData name="Sujit Kumar Das" userId="67d7615b565583ae" providerId="Windows Live" clId="Web-{1A57EC40-48B1-44E2-9CFC-6CB4D8B7D9E6}" dt="2018-09-08T15:31:04.072" v="105"/>
        <pc:sldMkLst>
          <pc:docMk/>
          <pc:sldMk cId="621207282" sldId="444"/>
        </pc:sldMkLst>
      </pc:sldChg>
      <pc:sldChg chg="del">
        <pc:chgData name="Sujit Kumar Das" userId="67d7615b565583ae" providerId="Windows Live" clId="Web-{1A57EC40-48B1-44E2-9CFC-6CB4D8B7D9E6}" dt="2018-09-08T15:31:04.104" v="106"/>
        <pc:sldMkLst>
          <pc:docMk/>
          <pc:sldMk cId="2470063006" sldId="445"/>
        </pc:sldMkLst>
      </pc:sldChg>
      <pc:sldChg chg="del">
        <pc:chgData name="Sujit Kumar Das" userId="67d7615b565583ae" providerId="Windows Live" clId="Web-{1A57EC40-48B1-44E2-9CFC-6CB4D8B7D9E6}" dt="2018-09-08T15:31:04.119" v="107"/>
        <pc:sldMkLst>
          <pc:docMk/>
          <pc:sldMk cId="2548642700" sldId="446"/>
        </pc:sldMkLst>
      </pc:sldChg>
      <pc:sldChg chg="del">
        <pc:chgData name="Sujit Kumar Das" userId="67d7615b565583ae" providerId="Windows Live" clId="Web-{1A57EC40-48B1-44E2-9CFC-6CB4D8B7D9E6}" dt="2018-09-08T15:30:59.947" v="101"/>
        <pc:sldMkLst>
          <pc:docMk/>
          <pc:sldMk cId="2028095999" sldId="447"/>
        </pc:sldMkLst>
      </pc:sldChg>
      <pc:sldChg chg="del">
        <pc:chgData name="Sujit Kumar Das" userId="67d7615b565583ae" providerId="Windows Live" clId="Web-{1A57EC40-48B1-44E2-9CFC-6CB4D8B7D9E6}" dt="2018-09-08T15:30:59.963" v="102"/>
        <pc:sldMkLst>
          <pc:docMk/>
          <pc:sldMk cId="298271254" sldId="448"/>
        </pc:sldMkLst>
      </pc:sldChg>
      <pc:sldChg chg="del">
        <pc:chgData name="Sujit Kumar Das" userId="67d7615b565583ae" providerId="Windows Live" clId="Web-{1A57EC40-48B1-44E2-9CFC-6CB4D8B7D9E6}" dt="2018-09-08T15:30:59.963" v="103"/>
        <pc:sldMkLst>
          <pc:docMk/>
          <pc:sldMk cId="2322382609" sldId="449"/>
        </pc:sldMkLst>
      </pc:sldChg>
      <pc:sldChg chg="del">
        <pc:chgData name="Sujit Kumar Das" userId="67d7615b565583ae" providerId="Windows Live" clId="Web-{1A57EC40-48B1-44E2-9CFC-6CB4D8B7D9E6}" dt="2018-09-08T15:30:55.682" v="100"/>
        <pc:sldMkLst>
          <pc:docMk/>
          <pc:sldMk cId="1313110487" sldId="450"/>
        </pc:sldMkLst>
      </pc:sldChg>
      <pc:sldChg chg="del">
        <pc:chgData name="Sujit Kumar Das" userId="67d7615b565583ae" providerId="Windows Live" clId="Web-{1A57EC40-48B1-44E2-9CFC-6CB4D8B7D9E6}" dt="2018-09-08T15:30:46.322" v="97"/>
        <pc:sldMkLst>
          <pc:docMk/>
          <pc:sldMk cId="1022937665" sldId="451"/>
        </pc:sldMkLst>
      </pc:sldChg>
      <pc:sldChg chg="del">
        <pc:chgData name="Sujit Kumar Das" userId="67d7615b565583ae" providerId="Windows Live" clId="Web-{1A57EC40-48B1-44E2-9CFC-6CB4D8B7D9E6}" dt="2018-09-08T15:30:46.338" v="98"/>
        <pc:sldMkLst>
          <pc:docMk/>
          <pc:sldMk cId="3002022220" sldId="452"/>
        </pc:sldMkLst>
      </pc:sldChg>
      <pc:sldChg chg="del">
        <pc:chgData name="Sujit Kumar Das" userId="67d7615b565583ae" providerId="Windows Live" clId="Web-{1A57EC40-48B1-44E2-9CFC-6CB4D8B7D9E6}" dt="2018-09-08T15:30:46.353" v="99"/>
        <pc:sldMkLst>
          <pc:docMk/>
          <pc:sldMk cId="3385326040" sldId="453"/>
        </pc:sldMkLst>
      </pc:sldChg>
      <pc:sldChg chg="del">
        <pc:chgData name="Sujit Kumar Das" userId="67d7615b565583ae" providerId="Windows Live" clId="Web-{1A57EC40-48B1-44E2-9CFC-6CB4D8B7D9E6}" dt="2018-09-08T15:30:35.338" v="93"/>
        <pc:sldMkLst>
          <pc:docMk/>
          <pc:sldMk cId="2871930473" sldId="454"/>
        </pc:sldMkLst>
      </pc:sldChg>
      <pc:sldChg chg="del">
        <pc:chgData name="Sujit Kumar Das" userId="67d7615b565583ae" providerId="Windows Live" clId="Web-{1A57EC40-48B1-44E2-9CFC-6CB4D8B7D9E6}" dt="2018-09-08T15:30:35.369" v="94"/>
        <pc:sldMkLst>
          <pc:docMk/>
          <pc:sldMk cId="3572896106" sldId="455"/>
        </pc:sldMkLst>
      </pc:sldChg>
      <pc:sldChg chg="del">
        <pc:chgData name="Sujit Kumar Das" userId="67d7615b565583ae" providerId="Windows Live" clId="Web-{1A57EC40-48B1-44E2-9CFC-6CB4D8B7D9E6}" dt="2018-09-08T15:30:35.369" v="95"/>
        <pc:sldMkLst>
          <pc:docMk/>
          <pc:sldMk cId="1439525269" sldId="456"/>
        </pc:sldMkLst>
      </pc:sldChg>
      <pc:sldChg chg="del">
        <pc:chgData name="Sujit Kumar Das" userId="67d7615b565583ae" providerId="Windows Live" clId="Web-{1A57EC40-48B1-44E2-9CFC-6CB4D8B7D9E6}" dt="2018-09-08T15:30:35.369" v="96"/>
        <pc:sldMkLst>
          <pc:docMk/>
          <pc:sldMk cId="1007931512" sldId="458"/>
        </pc:sldMkLst>
      </pc:sldChg>
      <pc:sldChg chg="del">
        <pc:chgData name="Sujit Kumar Das" userId="67d7615b565583ae" providerId="Windows Live" clId="Web-{1A57EC40-48B1-44E2-9CFC-6CB4D8B7D9E6}" dt="2018-09-08T15:30:31.463" v="89"/>
        <pc:sldMkLst>
          <pc:docMk/>
          <pc:sldMk cId="422121231" sldId="459"/>
        </pc:sldMkLst>
      </pc:sldChg>
      <pc:sldChg chg="del">
        <pc:chgData name="Sujit Kumar Das" userId="67d7615b565583ae" providerId="Windows Live" clId="Web-{1A57EC40-48B1-44E2-9CFC-6CB4D8B7D9E6}" dt="2018-09-08T15:30:31.463" v="90"/>
        <pc:sldMkLst>
          <pc:docMk/>
          <pc:sldMk cId="1974881251" sldId="460"/>
        </pc:sldMkLst>
      </pc:sldChg>
      <pc:sldChg chg="del">
        <pc:chgData name="Sujit Kumar Das" userId="67d7615b565583ae" providerId="Windows Live" clId="Web-{1A57EC40-48B1-44E2-9CFC-6CB4D8B7D9E6}" dt="2018-09-08T15:30:31.463" v="91"/>
        <pc:sldMkLst>
          <pc:docMk/>
          <pc:sldMk cId="238166981" sldId="461"/>
        </pc:sldMkLst>
      </pc:sldChg>
      <pc:sldChg chg="del">
        <pc:chgData name="Sujit Kumar Das" userId="67d7615b565583ae" providerId="Windows Live" clId="Web-{1A57EC40-48B1-44E2-9CFC-6CB4D8B7D9E6}" dt="2018-09-08T15:30:31.463" v="92"/>
        <pc:sldMkLst>
          <pc:docMk/>
          <pc:sldMk cId="361218672" sldId="463"/>
        </pc:sldMkLst>
      </pc:sldChg>
      <pc:sldChg chg="add">
        <pc:chgData name="Sujit Kumar Das" userId="67d7615b565583ae" providerId="Windows Live" clId="Web-{1A57EC40-48B1-44E2-9CFC-6CB4D8B7D9E6}" dt="2018-09-08T15:28:54.335" v="1"/>
        <pc:sldMkLst>
          <pc:docMk/>
          <pc:sldMk cId="3568361966" sldId="464"/>
        </pc:sldMkLst>
      </pc:sldChg>
      <pc:sldChg chg="add">
        <pc:chgData name="Sujit Kumar Das" userId="67d7615b565583ae" providerId="Windows Live" clId="Web-{1A57EC40-48B1-44E2-9CFC-6CB4D8B7D9E6}" dt="2018-09-08T15:28:54.382" v="2"/>
        <pc:sldMkLst>
          <pc:docMk/>
          <pc:sldMk cId="3245242084" sldId="465"/>
        </pc:sldMkLst>
      </pc:sldChg>
      <pc:sldChg chg="add">
        <pc:chgData name="Sujit Kumar Das" userId="67d7615b565583ae" providerId="Windows Live" clId="Web-{1A57EC40-48B1-44E2-9CFC-6CB4D8B7D9E6}" dt="2018-09-08T15:28:54.444" v="3"/>
        <pc:sldMkLst>
          <pc:docMk/>
          <pc:sldMk cId="354725284" sldId="466"/>
        </pc:sldMkLst>
      </pc:sldChg>
      <pc:sldChg chg="add">
        <pc:chgData name="Sujit Kumar Das" userId="67d7615b565583ae" providerId="Windows Live" clId="Web-{1A57EC40-48B1-44E2-9CFC-6CB4D8B7D9E6}" dt="2018-09-08T15:28:54.491" v="4"/>
        <pc:sldMkLst>
          <pc:docMk/>
          <pc:sldMk cId="3642820568" sldId="467"/>
        </pc:sldMkLst>
      </pc:sldChg>
      <pc:sldChg chg="add">
        <pc:chgData name="Sujit Kumar Das" userId="67d7615b565583ae" providerId="Windows Live" clId="Web-{1A57EC40-48B1-44E2-9CFC-6CB4D8B7D9E6}" dt="2018-09-08T15:28:54.522" v="5"/>
        <pc:sldMkLst>
          <pc:docMk/>
          <pc:sldMk cId="2078245206" sldId="468"/>
        </pc:sldMkLst>
      </pc:sldChg>
      <pc:sldChg chg="add">
        <pc:chgData name="Sujit Kumar Das" userId="67d7615b565583ae" providerId="Windows Live" clId="Web-{1A57EC40-48B1-44E2-9CFC-6CB4D8B7D9E6}" dt="2018-09-08T15:28:54.601" v="6"/>
        <pc:sldMkLst>
          <pc:docMk/>
          <pc:sldMk cId="514385262" sldId="469"/>
        </pc:sldMkLst>
      </pc:sldChg>
      <pc:sldChg chg="add">
        <pc:chgData name="Sujit Kumar Das" userId="67d7615b565583ae" providerId="Windows Live" clId="Web-{1A57EC40-48B1-44E2-9CFC-6CB4D8B7D9E6}" dt="2018-09-08T15:28:54.694" v="7"/>
        <pc:sldMkLst>
          <pc:docMk/>
          <pc:sldMk cId="4246683380" sldId="470"/>
        </pc:sldMkLst>
      </pc:sldChg>
      <pc:sldChg chg="add">
        <pc:chgData name="Sujit Kumar Das" userId="67d7615b565583ae" providerId="Windows Live" clId="Web-{1A57EC40-48B1-44E2-9CFC-6CB4D8B7D9E6}" dt="2018-09-08T15:28:54.741" v="8"/>
        <pc:sldMkLst>
          <pc:docMk/>
          <pc:sldMk cId="2798062266" sldId="471"/>
        </pc:sldMkLst>
      </pc:sldChg>
      <pc:sldChg chg="add">
        <pc:chgData name="Sujit Kumar Das" userId="67d7615b565583ae" providerId="Windows Live" clId="Web-{1A57EC40-48B1-44E2-9CFC-6CB4D8B7D9E6}" dt="2018-09-08T15:28:54.788" v="9"/>
        <pc:sldMkLst>
          <pc:docMk/>
          <pc:sldMk cId="1446804293" sldId="472"/>
        </pc:sldMkLst>
      </pc:sldChg>
      <pc:sldChg chg="add">
        <pc:chgData name="Sujit Kumar Das" userId="67d7615b565583ae" providerId="Windows Live" clId="Web-{1A57EC40-48B1-44E2-9CFC-6CB4D8B7D9E6}" dt="2018-09-08T15:28:54.835" v="10"/>
        <pc:sldMkLst>
          <pc:docMk/>
          <pc:sldMk cId="2927479292" sldId="473"/>
        </pc:sldMkLst>
      </pc:sldChg>
      <pc:sldChg chg="add">
        <pc:chgData name="Sujit Kumar Das" userId="67d7615b565583ae" providerId="Windows Live" clId="Web-{1A57EC40-48B1-44E2-9CFC-6CB4D8B7D9E6}" dt="2018-09-08T15:28:54.882" v="11"/>
        <pc:sldMkLst>
          <pc:docMk/>
          <pc:sldMk cId="3672058304" sldId="474"/>
        </pc:sldMkLst>
      </pc:sldChg>
      <pc:sldChg chg="add">
        <pc:chgData name="Sujit Kumar Das" userId="67d7615b565583ae" providerId="Windows Live" clId="Web-{1A57EC40-48B1-44E2-9CFC-6CB4D8B7D9E6}" dt="2018-09-08T15:28:54.976" v="12"/>
        <pc:sldMkLst>
          <pc:docMk/>
          <pc:sldMk cId="3845088981" sldId="475"/>
        </pc:sldMkLst>
      </pc:sldChg>
      <pc:sldChg chg="add">
        <pc:chgData name="Sujit Kumar Das" userId="67d7615b565583ae" providerId="Windows Live" clId="Web-{1A57EC40-48B1-44E2-9CFC-6CB4D8B7D9E6}" dt="2018-09-08T15:28:55.022" v="13"/>
        <pc:sldMkLst>
          <pc:docMk/>
          <pc:sldMk cId="2162199655" sldId="476"/>
        </pc:sldMkLst>
      </pc:sldChg>
      <pc:sldChg chg="add">
        <pc:chgData name="Sujit Kumar Das" userId="67d7615b565583ae" providerId="Windows Live" clId="Web-{1A57EC40-48B1-44E2-9CFC-6CB4D8B7D9E6}" dt="2018-09-08T15:28:55.085" v="14"/>
        <pc:sldMkLst>
          <pc:docMk/>
          <pc:sldMk cId="329044034" sldId="477"/>
        </pc:sldMkLst>
      </pc:sldChg>
      <pc:sldChg chg="add">
        <pc:chgData name="Sujit Kumar Das" userId="67d7615b565583ae" providerId="Windows Live" clId="Web-{1A57EC40-48B1-44E2-9CFC-6CB4D8B7D9E6}" dt="2018-09-08T15:28:55.194" v="15"/>
        <pc:sldMkLst>
          <pc:docMk/>
          <pc:sldMk cId="1207127515" sldId="478"/>
        </pc:sldMkLst>
      </pc:sldChg>
      <pc:sldChg chg="add">
        <pc:chgData name="Sujit Kumar Das" userId="67d7615b565583ae" providerId="Windows Live" clId="Web-{1A57EC40-48B1-44E2-9CFC-6CB4D8B7D9E6}" dt="2018-09-08T15:28:55.241" v="16"/>
        <pc:sldMkLst>
          <pc:docMk/>
          <pc:sldMk cId="3989008546" sldId="479"/>
        </pc:sldMkLst>
      </pc:sldChg>
      <pc:sldChg chg="add">
        <pc:chgData name="Sujit Kumar Das" userId="67d7615b565583ae" providerId="Windows Live" clId="Web-{1A57EC40-48B1-44E2-9CFC-6CB4D8B7D9E6}" dt="2018-09-08T15:28:55.319" v="17"/>
        <pc:sldMkLst>
          <pc:docMk/>
          <pc:sldMk cId="2154719122" sldId="480"/>
        </pc:sldMkLst>
      </pc:sldChg>
      <pc:sldChg chg="add">
        <pc:chgData name="Sujit Kumar Das" userId="67d7615b565583ae" providerId="Windows Live" clId="Web-{1A57EC40-48B1-44E2-9CFC-6CB4D8B7D9E6}" dt="2018-09-08T15:28:55.382" v="18"/>
        <pc:sldMkLst>
          <pc:docMk/>
          <pc:sldMk cId="1286847152" sldId="481"/>
        </pc:sldMkLst>
      </pc:sldChg>
      <pc:sldChg chg="add">
        <pc:chgData name="Sujit Kumar Das" userId="67d7615b565583ae" providerId="Windows Live" clId="Web-{1A57EC40-48B1-44E2-9CFC-6CB4D8B7D9E6}" dt="2018-09-08T15:28:55.413" v="19"/>
        <pc:sldMkLst>
          <pc:docMk/>
          <pc:sldMk cId="608060821" sldId="482"/>
        </pc:sldMkLst>
      </pc:sldChg>
      <pc:sldChg chg="add">
        <pc:chgData name="Sujit Kumar Das" userId="67d7615b565583ae" providerId="Windows Live" clId="Web-{1A57EC40-48B1-44E2-9CFC-6CB4D8B7D9E6}" dt="2018-09-08T15:28:55.460" v="20"/>
        <pc:sldMkLst>
          <pc:docMk/>
          <pc:sldMk cId="4259155358" sldId="483"/>
        </pc:sldMkLst>
      </pc:sldChg>
      <pc:sldChg chg="add">
        <pc:chgData name="Sujit Kumar Das" userId="67d7615b565583ae" providerId="Windows Live" clId="Web-{1A57EC40-48B1-44E2-9CFC-6CB4D8B7D9E6}" dt="2018-09-08T15:28:55.507" v="21"/>
        <pc:sldMkLst>
          <pc:docMk/>
          <pc:sldMk cId="2803606649" sldId="484"/>
        </pc:sldMkLst>
      </pc:sldChg>
      <pc:sldChg chg="add">
        <pc:chgData name="Sujit Kumar Das" userId="67d7615b565583ae" providerId="Windows Live" clId="Web-{1A57EC40-48B1-44E2-9CFC-6CB4D8B7D9E6}" dt="2018-09-08T15:28:55.554" v="22"/>
        <pc:sldMkLst>
          <pc:docMk/>
          <pc:sldMk cId="2341091867" sldId="485"/>
        </pc:sldMkLst>
      </pc:sldChg>
      <pc:sldChg chg="add">
        <pc:chgData name="Sujit Kumar Das" userId="67d7615b565583ae" providerId="Windows Live" clId="Web-{1A57EC40-48B1-44E2-9CFC-6CB4D8B7D9E6}" dt="2018-09-08T15:28:55.601" v="23"/>
        <pc:sldMkLst>
          <pc:docMk/>
          <pc:sldMk cId="217510933" sldId="486"/>
        </pc:sldMkLst>
      </pc:sldChg>
      <pc:sldChg chg="add">
        <pc:chgData name="Sujit Kumar Das" userId="67d7615b565583ae" providerId="Windows Live" clId="Web-{1A57EC40-48B1-44E2-9CFC-6CB4D8B7D9E6}" dt="2018-09-08T15:28:55.647" v="24"/>
        <pc:sldMkLst>
          <pc:docMk/>
          <pc:sldMk cId="3174782399" sldId="487"/>
        </pc:sldMkLst>
      </pc:sldChg>
      <pc:sldChg chg="add">
        <pc:chgData name="Sujit Kumar Das" userId="67d7615b565583ae" providerId="Windows Live" clId="Web-{1A57EC40-48B1-44E2-9CFC-6CB4D8B7D9E6}" dt="2018-09-08T15:28:55.710" v="25"/>
        <pc:sldMkLst>
          <pc:docMk/>
          <pc:sldMk cId="731688202" sldId="488"/>
        </pc:sldMkLst>
      </pc:sldChg>
      <pc:sldChg chg="add">
        <pc:chgData name="Sujit Kumar Das" userId="67d7615b565583ae" providerId="Windows Live" clId="Web-{1A57EC40-48B1-44E2-9CFC-6CB4D8B7D9E6}" dt="2018-09-08T15:28:55.757" v="26"/>
        <pc:sldMkLst>
          <pc:docMk/>
          <pc:sldMk cId="2449568174" sldId="489"/>
        </pc:sldMkLst>
      </pc:sldChg>
      <pc:sldChg chg="add">
        <pc:chgData name="Sujit Kumar Das" userId="67d7615b565583ae" providerId="Windows Live" clId="Web-{1A57EC40-48B1-44E2-9CFC-6CB4D8B7D9E6}" dt="2018-09-08T15:28:55.819" v="27"/>
        <pc:sldMkLst>
          <pc:docMk/>
          <pc:sldMk cId="3870089684" sldId="490"/>
        </pc:sldMkLst>
      </pc:sldChg>
      <pc:sldChg chg="add">
        <pc:chgData name="Sujit Kumar Das" userId="67d7615b565583ae" providerId="Windows Live" clId="Web-{1A57EC40-48B1-44E2-9CFC-6CB4D8B7D9E6}" dt="2018-09-08T15:28:55.866" v="28"/>
        <pc:sldMkLst>
          <pc:docMk/>
          <pc:sldMk cId="3868269178" sldId="491"/>
        </pc:sldMkLst>
      </pc:sldChg>
      <pc:sldChg chg="add">
        <pc:chgData name="Sujit Kumar Das" userId="67d7615b565583ae" providerId="Windows Live" clId="Web-{1A57EC40-48B1-44E2-9CFC-6CB4D8B7D9E6}" dt="2018-09-08T15:28:55.913" v="29"/>
        <pc:sldMkLst>
          <pc:docMk/>
          <pc:sldMk cId="447635301" sldId="492"/>
        </pc:sldMkLst>
      </pc:sldChg>
      <pc:sldChg chg="add">
        <pc:chgData name="Sujit Kumar Das" userId="67d7615b565583ae" providerId="Windows Live" clId="Web-{1A57EC40-48B1-44E2-9CFC-6CB4D8B7D9E6}" dt="2018-09-08T15:28:55.991" v="30"/>
        <pc:sldMkLst>
          <pc:docMk/>
          <pc:sldMk cId="2258473063" sldId="493"/>
        </pc:sldMkLst>
      </pc:sldChg>
      <pc:sldChg chg="add">
        <pc:chgData name="Sujit Kumar Das" userId="67d7615b565583ae" providerId="Windows Live" clId="Web-{1A57EC40-48B1-44E2-9CFC-6CB4D8B7D9E6}" dt="2018-09-08T15:28:56.069" v="31"/>
        <pc:sldMkLst>
          <pc:docMk/>
          <pc:sldMk cId="3928499132" sldId="494"/>
        </pc:sldMkLst>
      </pc:sldChg>
      <pc:sldChg chg="add">
        <pc:chgData name="Sujit Kumar Das" userId="67d7615b565583ae" providerId="Windows Live" clId="Web-{1A57EC40-48B1-44E2-9CFC-6CB4D8B7D9E6}" dt="2018-09-08T15:28:56.163" v="32"/>
        <pc:sldMkLst>
          <pc:docMk/>
          <pc:sldMk cId="3269334783" sldId="495"/>
        </pc:sldMkLst>
      </pc:sldChg>
      <pc:sldChg chg="add">
        <pc:chgData name="Sujit Kumar Das" userId="67d7615b565583ae" providerId="Windows Live" clId="Web-{1A57EC40-48B1-44E2-9CFC-6CB4D8B7D9E6}" dt="2018-09-08T15:28:56.226" v="33"/>
        <pc:sldMkLst>
          <pc:docMk/>
          <pc:sldMk cId="2909920156" sldId="496"/>
        </pc:sldMkLst>
      </pc:sldChg>
      <pc:sldChg chg="add">
        <pc:chgData name="Sujit Kumar Das" userId="67d7615b565583ae" providerId="Windows Live" clId="Web-{1A57EC40-48B1-44E2-9CFC-6CB4D8B7D9E6}" dt="2018-09-08T15:28:56.304" v="34"/>
        <pc:sldMkLst>
          <pc:docMk/>
          <pc:sldMk cId="4007037252" sldId="497"/>
        </pc:sldMkLst>
      </pc:sldChg>
      <pc:sldChg chg="add">
        <pc:chgData name="Sujit Kumar Das" userId="67d7615b565583ae" providerId="Windows Live" clId="Web-{1A57EC40-48B1-44E2-9CFC-6CB4D8B7D9E6}" dt="2018-09-08T15:28:56.351" v="35"/>
        <pc:sldMkLst>
          <pc:docMk/>
          <pc:sldMk cId="3883990770" sldId="498"/>
        </pc:sldMkLst>
      </pc:sldChg>
      <pc:sldChg chg="add">
        <pc:chgData name="Sujit Kumar Das" userId="67d7615b565583ae" providerId="Windows Live" clId="Web-{1A57EC40-48B1-44E2-9CFC-6CB4D8B7D9E6}" dt="2018-09-08T15:28:56.429" v="36"/>
        <pc:sldMkLst>
          <pc:docMk/>
          <pc:sldMk cId="2985333275" sldId="499"/>
        </pc:sldMkLst>
      </pc:sldChg>
      <pc:sldChg chg="add">
        <pc:chgData name="Sujit Kumar Das" userId="67d7615b565583ae" providerId="Windows Live" clId="Web-{1A57EC40-48B1-44E2-9CFC-6CB4D8B7D9E6}" dt="2018-09-08T15:28:56.491" v="37"/>
        <pc:sldMkLst>
          <pc:docMk/>
          <pc:sldMk cId="848017633" sldId="500"/>
        </pc:sldMkLst>
      </pc:sldChg>
      <pc:sldChg chg="add">
        <pc:chgData name="Sujit Kumar Das" userId="67d7615b565583ae" providerId="Windows Live" clId="Web-{1A57EC40-48B1-44E2-9CFC-6CB4D8B7D9E6}" dt="2018-09-08T15:28:56.554" v="38"/>
        <pc:sldMkLst>
          <pc:docMk/>
          <pc:sldMk cId="1261843819" sldId="501"/>
        </pc:sldMkLst>
      </pc:sldChg>
      <pc:sldChg chg="add">
        <pc:chgData name="Sujit Kumar Das" userId="67d7615b565583ae" providerId="Windows Live" clId="Web-{1A57EC40-48B1-44E2-9CFC-6CB4D8B7D9E6}" dt="2018-09-08T15:28:56.616" v="39"/>
        <pc:sldMkLst>
          <pc:docMk/>
          <pc:sldMk cId="3141739835" sldId="502"/>
        </pc:sldMkLst>
      </pc:sldChg>
      <pc:sldChg chg="add">
        <pc:chgData name="Sujit Kumar Das" userId="67d7615b565583ae" providerId="Windows Live" clId="Web-{1A57EC40-48B1-44E2-9CFC-6CB4D8B7D9E6}" dt="2018-09-08T15:28:56.679" v="40"/>
        <pc:sldMkLst>
          <pc:docMk/>
          <pc:sldMk cId="2607108540" sldId="503"/>
        </pc:sldMkLst>
      </pc:sldChg>
      <pc:sldChg chg="add">
        <pc:chgData name="Sujit Kumar Das" userId="67d7615b565583ae" providerId="Windows Live" clId="Web-{1A57EC40-48B1-44E2-9CFC-6CB4D8B7D9E6}" dt="2018-09-08T15:28:56.726" v="41"/>
        <pc:sldMkLst>
          <pc:docMk/>
          <pc:sldMk cId="148437654" sldId="504"/>
        </pc:sldMkLst>
      </pc:sldChg>
      <pc:sldChg chg="add">
        <pc:chgData name="Sujit Kumar Das" userId="67d7615b565583ae" providerId="Windows Live" clId="Web-{1A57EC40-48B1-44E2-9CFC-6CB4D8B7D9E6}" dt="2018-09-08T15:28:56.804" v="42"/>
        <pc:sldMkLst>
          <pc:docMk/>
          <pc:sldMk cId="3870205290" sldId="505"/>
        </pc:sldMkLst>
      </pc:sldChg>
      <pc:sldChg chg="add">
        <pc:chgData name="Sujit Kumar Das" userId="67d7615b565583ae" providerId="Windows Live" clId="Web-{1A57EC40-48B1-44E2-9CFC-6CB4D8B7D9E6}" dt="2018-09-08T15:28:56.866" v="43"/>
        <pc:sldMkLst>
          <pc:docMk/>
          <pc:sldMk cId="1206354890" sldId="506"/>
        </pc:sldMkLst>
      </pc:sldChg>
      <pc:sldChg chg="add">
        <pc:chgData name="Sujit Kumar Das" userId="67d7615b565583ae" providerId="Windows Live" clId="Web-{1A57EC40-48B1-44E2-9CFC-6CB4D8B7D9E6}" dt="2018-09-08T15:28:56.929" v="44"/>
        <pc:sldMkLst>
          <pc:docMk/>
          <pc:sldMk cId="3417122684" sldId="507"/>
        </pc:sldMkLst>
      </pc:sldChg>
      <pc:sldChg chg="add">
        <pc:chgData name="Sujit Kumar Das" userId="67d7615b565583ae" providerId="Windows Live" clId="Web-{1A57EC40-48B1-44E2-9CFC-6CB4D8B7D9E6}" dt="2018-09-08T15:28:56.976" v="45"/>
        <pc:sldMkLst>
          <pc:docMk/>
          <pc:sldMk cId="455573942" sldId="508"/>
        </pc:sldMkLst>
      </pc:sldChg>
      <pc:sldChg chg="add">
        <pc:chgData name="Sujit Kumar Das" userId="67d7615b565583ae" providerId="Windows Live" clId="Web-{1A57EC40-48B1-44E2-9CFC-6CB4D8B7D9E6}" dt="2018-09-08T15:28:57.023" v="46"/>
        <pc:sldMkLst>
          <pc:docMk/>
          <pc:sldMk cId="1391100581" sldId="509"/>
        </pc:sldMkLst>
      </pc:sldChg>
      <pc:sldChg chg="add">
        <pc:chgData name="Sujit Kumar Das" userId="67d7615b565583ae" providerId="Windows Live" clId="Web-{1A57EC40-48B1-44E2-9CFC-6CB4D8B7D9E6}" dt="2018-09-08T15:28:57.069" v="47"/>
        <pc:sldMkLst>
          <pc:docMk/>
          <pc:sldMk cId="3374769236" sldId="510"/>
        </pc:sldMkLst>
      </pc:sldChg>
      <pc:sldChg chg="add">
        <pc:chgData name="Sujit Kumar Das" userId="67d7615b565583ae" providerId="Windows Live" clId="Web-{1A57EC40-48B1-44E2-9CFC-6CB4D8B7D9E6}" dt="2018-09-08T15:28:57.132" v="48"/>
        <pc:sldMkLst>
          <pc:docMk/>
          <pc:sldMk cId="2679585006" sldId="511"/>
        </pc:sldMkLst>
      </pc:sldChg>
      <pc:sldChg chg="add">
        <pc:chgData name="Sujit Kumar Das" userId="67d7615b565583ae" providerId="Windows Live" clId="Web-{1A57EC40-48B1-44E2-9CFC-6CB4D8B7D9E6}" dt="2018-09-08T15:28:57.179" v="49"/>
        <pc:sldMkLst>
          <pc:docMk/>
          <pc:sldMk cId="2767517470" sldId="512"/>
        </pc:sldMkLst>
      </pc:sldChg>
      <pc:sldChg chg="add">
        <pc:chgData name="Sujit Kumar Das" userId="67d7615b565583ae" providerId="Windows Live" clId="Web-{1A57EC40-48B1-44E2-9CFC-6CB4D8B7D9E6}" dt="2018-09-08T15:28:57.241" v="50"/>
        <pc:sldMkLst>
          <pc:docMk/>
          <pc:sldMk cId="340870647" sldId="513"/>
        </pc:sldMkLst>
      </pc:sldChg>
      <pc:sldChg chg="add">
        <pc:chgData name="Sujit Kumar Das" userId="67d7615b565583ae" providerId="Windows Live" clId="Web-{1A57EC40-48B1-44E2-9CFC-6CB4D8B7D9E6}" dt="2018-09-08T15:28:57.288" v="51"/>
        <pc:sldMkLst>
          <pc:docMk/>
          <pc:sldMk cId="4188118999" sldId="514"/>
        </pc:sldMkLst>
      </pc:sldChg>
      <pc:sldChg chg="add">
        <pc:chgData name="Sujit Kumar Das" userId="67d7615b565583ae" providerId="Windows Live" clId="Web-{1A57EC40-48B1-44E2-9CFC-6CB4D8B7D9E6}" dt="2018-09-08T15:28:57.335" v="52"/>
        <pc:sldMkLst>
          <pc:docMk/>
          <pc:sldMk cId="669730917" sldId="515"/>
        </pc:sldMkLst>
      </pc:sldChg>
      <pc:sldChg chg="add">
        <pc:chgData name="Sujit Kumar Das" userId="67d7615b565583ae" providerId="Windows Live" clId="Web-{1A57EC40-48B1-44E2-9CFC-6CB4D8B7D9E6}" dt="2018-09-08T15:28:57.382" v="53"/>
        <pc:sldMkLst>
          <pc:docMk/>
          <pc:sldMk cId="850256104" sldId="516"/>
        </pc:sldMkLst>
      </pc:sldChg>
      <pc:sldChg chg="add">
        <pc:chgData name="Sujit Kumar Das" userId="67d7615b565583ae" providerId="Windows Live" clId="Web-{1A57EC40-48B1-44E2-9CFC-6CB4D8B7D9E6}" dt="2018-09-08T15:28:57.460" v="54"/>
        <pc:sldMkLst>
          <pc:docMk/>
          <pc:sldMk cId="1106602760" sldId="517"/>
        </pc:sldMkLst>
      </pc:sldChg>
      <pc:sldChg chg="add">
        <pc:chgData name="Sujit Kumar Das" userId="67d7615b565583ae" providerId="Windows Live" clId="Web-{1A57EC40-48B1-44E2-9CFC-6CB4D8B7D9E6}" dt="2018-09-08T15:28:57.538" v="55"/>
        <pc:sldMkLst>
          <pc:docMk/>
          <pc:sldMk cId="4008516827" sldId="518"/>
        </pc:sldMkLst>
      </pc:sldChg>
      <pc:sldChg chg="add">
        <pc:chgData name="Sujit Kumar Das" userId="67d7615b565583ae" providerId="Windows Live" clId="Web-{1A57EC40-48B1-44E2-9CFC-6CB4D8B7D9E6}" dt="2018-09-08T15:28:57.601" v="56"/>
        <pc:sldMkLst>
          <pc:docMk/>
          <pc:sldMk cId="86824114" sldId="519"/>
        </pc:sldMkLst>
      </pc:sldChg>
      <pc:sldChg chg="add">
        <pc:chgData name="Sujit Kumar Das" userId="67d7615b565583ae" providerId="Windows Live" clId="Web-{1A57EC40-48B1-44E2-9CFC-6CB4D8B7D9E6}" dt="2018-09-08T15:28:57.648" v="57"/>
        <pc:sldMkLst>
          <pc:docMk/>
          <pc:sldMk cId="2280915925" sldId="520"/>
        </pc:sldMkLst>
      </pc:sldChg>
      <pc:sldChg chg="add">
        <pc:chgData name="Sujit Kumar Das" userId="67d7615b565583ae" providerId="Windows Live" clId="Web-{1A57EC40-48B1-44E2-9CFC-6CB4D8B7D9E6}" dt="2018-09-08T15:28:57.726" v="58"/>
        <pc:sldMkLst>
          <pc:docMk/>
          <pc:sldMk cId="2113750511" sldId="521"/>
        </pc:sldMkLst>
      </pc:sldChg>
      <pc:sldChg chg="add">
        <pc:chgData name="Sujit Kumar Das" userId="67d7615b565583ae" providerId="Windows Live" clId="Web-{1A57EC40-48B1-44E2-9CFC-6CB4D8B7D9E6}" dt="2018-09-08T15:28:57.788" v="59"/>
        <pc:sldMkLst>
          <pc:docMk/>
          <pc:sldMk cId="2412254336" sldId="522"/>
        </pc:sldMkLst>
      </pc:sldChg>
      <pc:sldChg chg="add">
        <pc:chgData name="Sujit Kumar Das" userId="67d7615b565583ae" providerId="Windows Live" clId="Web-{1A57EC40-48B1-44E2-9CFC-6CB4D8B7D9E6}" dt="2018-09-08T15:28:57.835" v="60"/>
        <pc:sldMkLst>
          <pc:docMk/>
          <pc:sldMk cId="3255621169" sldId="523"/>
        </pc:sldMkLst>
      </pc:sldChg>
      <pc:sldChg chg="add">
        <pc:chgData name="Sujit Kumar Das" userId="67d7615b565583ae" providerId="Windows Live" clId="Web-{1A57EC40-48B1-44E2-9CFC-6CB4D8B7D9E6}" dt="2018-09-08T15:28:57.898" v="61"/>
        <pc:sldMkLst>
          <pc:docMk/>
          <pc:sldMk cId="145761711" sldId="524"/>
        </pc:sldMkLst>
      </pc:sldChg>
      <pc:sldChg chg="add">
        <pc:chgData name="Sujit Kumar Das" userId="67d7615b565583ae" providerId="Windows Live" clId="Web-{1A57EC40-48B1-44E2-9CFC-6CB4D8B7D9E6}" dt="2018-09-08T15:28:57.960" v="62"/>
        <pc:sldMkLst>
          <pc:docMk/>
          <pc:sldMk cId="3851112047" sldId="525"/>
        </pc:sldMkLst>
      </pc:sldChg>
      <pc:sldChg chg="add">
        <pc:chgData name="Sujit Kumar Das" userId="67d7615b565583ae" providerId="Windows Live" clId="Web-{1A57EC40-48B1-44E2-9CFC-6CB4D8B7D9E6}" dt="2018-09-08T15:28:58.038" v="63"/>
        <pc:sldMkLst>
          <pc:docMk/>
          <pc:sldMk cId="2972507059" sldId="526"/>
        </pc:sldMkLst>
      </pc:sldChg>
      <pc:sldChg chg="add">
        <pc:chgData name="Sujit Kumar Das" userId="67d7615b565583ae" providerId="Windows Live" clId="Web-{1A57EC40-48B1-44E2-9CFC-6CB4D8B7D9E6}" dt="2018-09-08T15:28:58.116" v="64"/>
        <pc:sldMkLst>
          <pc:docMk/>
          <pc:sldMk cId="2541662584" sldId="527"/>
        </pc:sldMkLst>
      </pc:sldChg>
      <pc:sldChg chg="add">
        <pc:chgData name="Sujit Kumar Das" userId="67d7615b565583ae" providerId="Windows Live" clId="Web-{1A57EC40-48B1-44E2-9CFC-6CB4D8B7D9E6}" dt="2018-09-08T15:28:58.179" v="65"/>
        <pc:sldMkLst>
          <pc:docMk/>
          <pc:sldMk cId="3294824383" sldId="528"/>
        </pc:sldMkLst>
      </pc:sldChg>
      <pc:sldChg chg="add">
        <pc:chgData name="Sujit Kumar Das" userId="67d7615b565583ae" providerId="Windows Live" clId="Web-{1A57EC40-48B1-44E2-9CFC-6CB4D8B7D9E6}" dt="2018-09-08T15:28:58.226" v="66"/>
        <pc:sldMkLst>
          <pc:docMk/>
          <pc:sldMk cId="1475451893" sldId="529"/>
        </pc:sldMkLst>
      </pc:sldChg>
      <pc:sldChg chg="add">
        <pc:chgData name="Sujit Kumar Das" userId="67d7615b565583ae" providerId="Windows Live" clId="Web-{1A57EC40-48B1-44E2-9CFC-6CB4D8B7D9E6}" dt="2018-09-08T15:28:58.273" v="67"/>
        <pc:sldMkLst>
          <pc:docMk/>
          <pc:sldMk cId="523851478" sldId="530"/>
        </pc:sldMkLst>
      </pc:sldChg>
      <pc:sldChg chg="add">
        <pc:chgData name="Sujit Kumar Das" userId="67d7615b565583ae" providerId="Windows Live" clId="Web-{1A57EC40-48B1-44E2-9CFC-6CB4D8B7D9E6}" dt="2018-09-08T15:28:58.319" v="68"/>
        <pc:sldMkLst>
          <pc:docMk/>
          <pc:sldMk cId="3163746999" sldId="531"/>
        </pc:sldMkLst>
      </pc:sldChg>
      <pc:sldChg chg="add">
        <pc:chgData name="Sujit Kumar Das" userId="67d7615b565583ae" providerId="Windows Live" clId="Web-{1A57EC40-48B1-44E2-9CFC-6CB4D8B7D9E6}" dt="2018-09-08T15:28:58.366" v="69"/>
        <pc:sldMkLst>
          <pc:docMk/>
          <pc:sldMk cId="1951295007" sldId="532"/>
        </pc:sldMkLst>
      </pc:sldChg>
      <pc:sldChg chg="add">
        <pc:chgData name="Sujit Kumar Das" userId="67d7615b565583ae" providerId="Windows Live" clId="Web-{1A57EC40-48B1-44E2-9CFC-6CB4D8B7D9E6}" dt="2018-09-08T15:28:58.413" v="70"/>
        <pc:sldMkLst>
          <pc:docMk/>
          <pc:sldMk cId="174278319" sldId="533"/>
        </pc:sldMkLst>
      </pc:sldChg>
      <pc:sldChg chg="add">
        <pc:chgData name="Sujit Kumar Das" userId="67d7615b565583ae" providerId="Windows Live" clId="Web-{1A57EC40-48B1-44E2-9CFC-6CB4D8B7D9E6}" dt="2018-09-08T15:28:58.476" v="71"/>
        <pc:sldMkLst>
          <pc:docMk/>
          <pc:sldMk cId="2364388095" sldId="534"/>
        </pc:sldMkLst>
      </pc:sldChg>
      <pc:sldChg chg="add">
        <pc:chgData name="Sujit Kumar Das" userId="67d7615b565583ae" providerId="Windows Live" clId="Web-{1A57EC40-48B1-44E2-9CFC-6CB4D8B7D9E6}" dt="2018-09-08T15:28:58.538" v="72"/>
        <pc:sldMkLst>
          <pc:docMk/>
          <pc:sldMk cId="995518519" sldId="535"/>
        </pc:sldMkLst>
      </pc:sldChg>
      <pc:sldChg chg="add">
        <pc:chgData name="Sujit Kumar Das" userId="67d7615b565583ae" providerId="Windows Live" clId="Web-{1A57EC40-48B1-44E2-9CFC-6CB4D8B7D9E6}" dt="2018-09-08T15:28:58.585" v="73"/>
        <pc:sldMkLst>
          <pc:docMk/>
          <pc:sldMk cId="2197185728" sldId="536"/>
        </pc:sldMkLst>
      </pc:sldChg>
      <pc:sldChg chg="add">
        <pc:chgData name="Sujit Kumar Das" userId="67d7615b565583ae" providerId="Windows Live" clId="Web-{1A57EC40-48B1-44E2-9CFC-6CB4D8B7D9E6}" dt="2018-09-08T15:28:58.632" v="74"/>
        <pc:sldMkLst>
          <pc:docMk/>
          <pc:sldMk cId="2039815430" sldId="537"/>
        </pc:sldMkLst>
      </pc:sldChg>
      <pc:sldChg chg="add">
        <pc:chgData name="Sujit Kumar Das" userId="67d7615b565583ae" providerId="Windows Live" clId="Web-{1A57EC40-48B1-44E2-9CFC-6CB4D8B7D9E6}" dt="2018-09-08T15:28:58.710" v="75"/>
        <pc:sldMkLst>
          <pc:docMk/>
          <pc:sldMk cId="2713233456" sldId="538"/>
        </pc:sldMkLst>
      </pc:sldChg>
      <pc:sldChg chg="add">
        <pc:chgData name="Sujit Kumar Das" userId="67d7615b565583ae" providerId="Windows Live" clId="Web-{1A57EC40-48B1-44E2-9CFC-6CB4D8B7D9E6}" dt="2018-09-08T15:28:58.757" v="76"/>
        <pc:sldMkLst>
          <pc:docMk/>
          <pc:sldMk cId="1027338537" sldId="539"/>
        </pc:sldMkLst>
      </pc:sldChg>
      <pc:sldChg chg="add">
        <pc:chgData name="Sujit Kumar Das" userId="67d7615b565583ae" providerId="Windows Live" clId="Web-{1A57EC40-48B1-44E2-9CFC-6CB4D8B7D9E6}" dt="2018-09-08T15:28:58.804" v="77"/>
        <pc:sldMkLst>
          <pc:docMk/>
          <pc:sldMk cId="235670530" sldId="540"/>
        </pc:sldMkLst>
      </pc:sldChg>
      <pc:sldChg chg="add">
        <pc:chgData name="Sujit Kumar Das" userId="67d7615b565583ae" providerId="Windows Live" clId="Web-{1A57EC40-48B1-44E2-9CFC-6CB4D8B7D9E6}" dt="2018-09-08T15:28:58.851" v="78"/>
        <pc:sldMkLst>
          <pc:docMk/>
          <pc:sldMk cId="1929209288" sldId="541"/>
        </pc:sldMkLst>
      </pc:sldChg>
      <pc:sldChg chg="add">
        <pc:chgData name="Sujit Kumar Das" userId="67d7615b565583ae" providerId="Windows Live" clId="Web-{1A57EC40-48B1-44E2-9CFC-6CB4D8B7D9E6}" dt="2018-09-08T15:28:58.898" v="79"/>
        <pc:sldMkLst>
          <pc:docMk/>
          <pc:sldMk cId="1052629443" sldId="542"/>
        </pc:sldMkLst>
      </pc:sldChg>
      <pc:sldChg chg="add">
        <pc:chgData name="Sujit Kumar Das" userId="67d7615b565583ae" providerId="Windows Live" clId="Web-{1A57EC40-48B1-44E2-9CFC-6CB4D8B7D9E6}" dt="2018-09-08T15:28:58.944" v="80"/>
        <pc:sldMkLst>
          <pc:docMk/>
          <pc:sldMk cId="2862066347" sldId="543"/>
        </pc:sldMkLst>
      </pc:sldChg>
      <pc:sldChg chg="add">
        <pc:chgData name="Sujit Kumar Das" userId="67d7615b565583ae" providerId="Windows Live" clId="Web-{1A57EC40-48B1-44E2-9CFC-6CB4D8B7D9E6}" dt="2018-09-08T15:28:59.038" v="81"/>
        <pc:sldMkLst>
          <pc:docMk/>
          <pc:sldMk cId="2459430803" sldId="544"/>
        </pc:sldMkLst>
      </pc:sldChg>
      <pc:sldChg chg="add">
        <pc:chgData name="Sujit Kumar Das" userId="67d7615b565583ae" providerId="Windows Live" clId="Web-{1A57EC40-48B1-44E2-9CFC-6CB4D8B7D9E6}" dt="2018-09-08T15:28:59.132" v="82"/>
        <pc:sldMkLst>
          <pc:docMk/>
          <pc:sldMk cId="2345320134" sldId="545"/>
        </pc:sldMkLst>
      </pc:sldChg>
      <pc:sldChg chg="add">
        <pc:chgData name="Sujit Kumar Das" userId="67d7615b565583ae" providerId="Windows Live" clId="Web-{1A57EC40-48B1-44E2-9CFC-6CB4D8B7D9E6}" dt="2018-09-08T15:28:59.179" v="83"/>
        <pc:sldMkLst>
          <pc:docMk/>
          <pc:sldMk cId="61648744" sldId="546"/>
        </pc:sldMkLst>
      </pc:sldChg>
      <pc:sldChg chg="add">
        <pc:chgData name="Sujit Kumar Das" userId="67d7615b565583ae" providerId="Windows Live" clId="Web-{1A57EC40-48B1-44E2-9CFC-6CB4D8B7D9E6}" dt="2018-09-08T15:28:59.226" v="84"/>
        <pc:sldMkLst>
          <pc:docMk/>
          <pc:sldMk cId="1364958822" sldId="547"/>
        </pc:sldMkLst>
      </pc:sldChg>
      <pc:sldChg chg="add">
        <pc:chgData name="Sujit Kumar Das" userId="67d7615b565583ae" providerId="Windows Live" clId="Web-{1A57EC40-48B1-44E2-9CFC-6CB4D8B7D9E6}" dt="2018-09-08T15:28:59.304" v="85"/>
        <pc:sldMkLst>
          <pc:docMk/>
          <pc:sldMk cId="3872325597" sldId="548"/>
        </pc:sldMkLst>
      </pc:sldChg>
      <pc:sldChg chg="add">
        <pc:chgData name="Sujit Kumar Das" userId="67d7615b565583ae" providerId="Windows Live" clId="Web-{1A57EC40-48B1-44E2-9CFC-6CB4D8B7D9E6}" dt="2018-09-08T15:28:59.351" v="86"/>
        <pc:sldMkLst>
          <pc:docMk/>
          <pc:sldMk cId="3037723676" sldId="549"/>
        </pc:sldMkLst>
      </pc:sldChg>
      <pc:sldChg chg="add">
        <pc:chgData name="Sujit Kumar Das" userId="67d7615b565583ae" providerId="Windows Live" clId="Web-{1A57EC40-48B1-44E2-9CFC-6CB4D8B7D9E6}" dt="2018-09-08T15:28:59.398" v="87"/>
        <pc:sldMkLst>
          <pc:docMk/>
          <pc:sldMk cId="150790349" sldId="550"/>
        </pc:sldMkLst>
      </pc:sldChg>
      <pc:sldChg chg="add">
        <pc:chgData name="Sujit Kumar Das" userId="67d7615b565583ae" providerId="Windows Live" clId="Web-{1A57EC40-48B1-44E2-9CFC-6CB4D8B7D9E6}" dt="2018-09-08T15:28:59.429" v="88"/>
        <pc:sldMkLst>
          <pc:docMk/>
          <pc:sldMk cId="799956599" sldId="551"/>
        </pc:sldMkLst>
      </pc:sldChg>
    </pc:docChg>
  </pc:docChgLst>
  <pc:docChgLst>
    <pc:chgData name="Sujit Kumar Das" userId="67d7615b565583ae" providerId="Windows Live" clId="Web-{8336DD77-4187-496C-BEB2-76C3B725C3EF}"/>
    <pc:docChg chg="modSld">
      <pc:chgData name="Sujit Kumar Das" userId="67d7615b565583ae" providerId="Windows Live" clId="Web-{8336DD77-4187-496C-BEB2-76C3B725C3EF}" dt="2018-09-08T14:27:58.288" v="7" actId="1076"/>
      <pc:docMkLst>
        <pc:docMk/>
      </pc:docMkLst>
      <pc:sldChg chg="addSp modSp">
        <pc:chgData name="Sujit Kumar Das" userId="67d7615b565583ae" providerId="Windows Live" clId="Web-{8336DD77-4187-496C-BEB2-76C3B725C3EF}" dt="2018-09-08T14:27:58.288" v="7" actId="1076"/>
        <pc:sldMkLst>
          <pc:docMk/>
          <pc:sldMk cId="1974881251" sldId="460"/>
        </pc:sldMkLst>
        <pc:spChg chg="add">
          <ac:chgData name="Sujit Kumar Das" userId="67d7615b565583ae" providerId="Windows Live" clId="Web-{8336DD77-4187-496C-BEB2-76C3B725C3EF}" dt="2018-09-08T14:27:57.694" v="4"/>
          <ac:spMkLst>
            <pc:docMk/>
            <pc:sldMk cId="1974881251" sldId="460"/>
            <ac:spMk id="2" creationId="{B09917FD-1775-4F9C-A9A4-4D76D97D2234}"/>
          </ac:spMkLst>
        </pc:spChg>
        <pc:spChg chg="add">
          <ac:chgData name="Sujit Kumar Das" userId="67d7615b565583ae" providerId="Windows Live" clId="Web-{8336DD77-4187-496C-BEB2-76C3B725C3EF}" dt="2018-09-08T14:27:57.881" v="5"/>
          <ac:spMkLst>
            <pc:docMk/>
            <pc:sldMk cId="1974881251" sldId="460"/>
            <ac:spMk id="3" creationId="{F533DCF3-FD43-40C9-BF3B-A488CACA5145}"/>
          </ac:spMkLst>
        </pc:spChg>
        <pc:spChg chg="mod">
          <ac:chgData name="Sujit Kumar Das" userId="67d7615b565583ae" providerId="Windows Live" clId="Web-{8336DD77-4187-496C-BEB2-76C3B725C3EF}" dt="2018-09-08T14:27:57.303" v="2" actId="20577"/>
          <ac:spMkLst>
            <pc:docMk/>
            <pc:sldMk cId="1974881251" sldId="460"/>
            <ac:spMk id="9218" creationId="{D44399C1-63C1-4897-A274-08C71B5B466E}"/>
          </ac:spMkLst>
        </pc:spChg>
        <pc:picChg chg="mod">
          <ac:chgData name="Sujit Kumar Das" userId="67d7615b565583ae" providerId="Windows Live" clId="Web-{8336DD77-4187-496C-BEB2-76C3B725C3EF}" dt="2018-09-08T14:27:58.288" v="7" actId="1076"/>
          <ac:picMkLst>
            <pc:docMk/>
            <pc:sldMk cId="1974881251" sldId="460"/>
            <ac:picMk id="9220" creationId="{52EBDEF1-7401-40B6-9353-FA6E1A85C644}"/>
          </ac:picMkLst>
        </pc:picChg>
      </pc:sldChg>
    </pc:docChg>
  </pc:docChgLst>
  <pc:docChgLst>
    <pc:chgData clId="Web-{96DEFFA5-D48E-4589-A862-C2597C0264FC}"/>
    <pc:docChg chg="modSld">
      <pc:chgData name="" userId="" providerId="" clId="Web-{96DEFFA5-D48E-4589-A862-C2597C0264FC}" dt="2018-09-08T13:48:00.961" v="22" actId="20577"/>
      <pc:docMkLst>
        <pc:docMk/>
      </pc:docMkLst>
      <pc:sldChg chg="modSp">
        <pc:chgData name="" userId="" providerId="" clId="Web-{96DEFFA5-D48E-4589-A862-C2597C0264FC}" dt="2018-09-08T13:47:58.821" v="2" actId="20577"/>
        <pc:sldMkLst>
          <pc:docMk/>
          <pc:sldMk cId="0" sldId="256"/>
        </pc:sldMkLst>
        <pc:spChg chg="mod">
          <ac:chgData name="" userId="" providerId="" clId="Web-{96DEFFA5-D48E-4589-A862-C2597C0264FC}" dt="2018-09-08T13:47:58.821" v="2" actId="20577"/>
          <ac:spMkLst>
            <pc:docMk/>
            <pc:sldMk cId="0" sldId="256"/>
            <ac:spMk id="91" creationId="{00000000-0000-0000-0000-000000000000}"/>
          </ac:spMkLst>
        </pc:spChg>
      </pc:sldChg>
      <pc:sldChg chg="modSp">
        <pc:chgData name="" userId="" providerId="" clId="Web-{96DEFFA5-D48E-4589-A862-C2597C0264FC}" dt="2018-09-08T13:48:00.961" v="21" actId="20577"/>
        <pc:sldMkLst>
          <pc:docMk/>
          <pc:sldMk cId="361218672" sldId="463"/>
        </pc:sldMkLst>
        <pc:spChg chg="mod">
          <ac:chgData name="" userId="" providerId="" clId="Web-{96DEFFA5-D48E-4589-A862-C2597C0264FC}" dt="2018-09-08T13:47:59.368" v="5" actId="20577"/>
          <ac:spMkLst>
            <pc:docMk/>
            <pc:sldMk cId="361218672" sldId="463"/>
            <ac:spMk id="6146" creationId="{A876ADCD-A163-446C-865F-AB124B975A1E}"/>
          </ac:spMkLst>
        </pc:spChg>
        <pc:spChg chg="mod">
          <ac:chgData name="" userId="" providerId="" clId="Web-{96DEFFA5-D48E-4589-A862-C2597C0264FC}" dt="2018-09-08T13:48:00.961" v="21" actId="20577"/>
          <ac:spMkLst>
            <pc:docMk/>
            <pc:sldMk cId="361218672" sldId="463"/>
            <ac:spMk id="6147" creationId="{560B7D7B-C86E-46B8-A45D-DBC929AF6267}"/>
          </ac:spMkLst>
        </pc:spChg>
      </pc:sldChg>
    </pc:docChg>
  </pc:docChgLst>
  <pc:docChgLst>
    <pc:chgData name="Sujit Kumar Das" userId="67d7615b565583ae" providerId="Windows Live" clId="Web-{37B55749-4C16-4BB4-BF25-6CB0FD45B8E8}"/>
    <pc:docChg chg="addSld delSld modSld">
      <pc:chgData name="Sujit Kumar Das" userId="67d7615b565583ae" providerId="Windows Live" clId="Web-{37B55749-4C16-4BB4-BF25-6CB0FD45B8E8}" dt="2018-09-08T15:22:28.014" v="432"/>
      <pc:docMkLst>
        <pc:docMk/>
      </pc:docMkLst>
      <pc:sldChg chg="del">
        <pc:chgData name="Sujit Kumar Das" userId="67d7615b565583ae" providerId="Windows Live" clId="Web-{37B55749-4C16-4BB4-BF25-6CB0FD45B8E8}" dt="2018-09-08T15:21:47.242" v="405"/>
        <pc:sldMkLst>
          <pc:docMk/>
          <pc:sldMk cId="0" sldId="264"/>
        </pc:sldMkLst>
      </pc:sldChg>
      <pc:sldChg chg="del">
        <pc:chgData name="Sujit Kumar Das" userId="67d7615b565583ae" providerId="Windows Live" clId="Web-{37B55749-4C16-4BB4-BF25-6CB0FD45B8E8}" dt="2018-09-08T15:21:53.992" v="411"/>
        <pc:sldMkLst>
          <pc:docMk/>
          <pc:sldMk cId="0" sldId="265"/>
        </pc:sldMkLst>
      </pc:sldChg>
      <pc:sldChg chg="del">
        <pc:chgData name="Sujit Kumar Das" userId="67d7615b565583ae" providerId="Windows Live" clId="Web-{37B55749-4C16-4BB4-BF25-6CB0FD45B8E8}" dt="2018-09-08T15:21:53.711" v="409"/>
        <pc:sldMkLst>
          <pc:docMk/>
          <pc:sldMk cId="0" sldId="266"/>
        </pc:sldMkLst>
      </pc:sldChg>
      <pc:sldChg chg="del">
        <pc:chgData name="Sujit Kumar Das" userId="67d7615b565583ae" providerId="Windows Live" clId="Web-{37B55749-4C16-4BB4-BF25-6CB0FD45B8E8}" dt="2018-09-08T15:21:20.227" v="395"/>
        <pc:sldMkLst>
          <pc:docMk/>
          <pc:sldMk cId="0" sldId="275"/>
        </pc:sldMkLst>
      </pc:sldChg>
      <pc:sldChg chg="del">
        <pc:chgData name="Sujit Kumar Das" userId="67d7615b565583ae" providerId="Windows Live" clId="Web-{37B55749-4C16-4BB4-BF25-6CB0FD45B8E8}" dt="2018-09-08T15:21:35.446" v="399"/>
        <pc:sldMkLst>
          <pc:docMk/>
          <pc:sldMk cId="0" sldId="276"/>
        </pc:sldMkLst>
      </pc:sldChg>
      <pc:sldChg chg="del">
        <pc:chgData name="Sujit Kumar Das" userId="67d7615b565583ae" providerId="Windows Live" clId="Web-{37B55749-4C16-4BB4-BF25-6CB0FD45B8E8}" dt="2018-09-08T15:21:44.961" v="402"/>
        <pc:sldMkLst>
          <pc:docMk/>
          <pc:sldMk cId="577303761" sldId="277"/>
        </pc:sldMkLst>
      </pc:sldChg>
      <pc:sldChg chg="del">
        <pc:chgData name="Sujit Kumar Das" userId="67d7615b565583ae" providerId="Windows Live" clId="Web-{37B55749-4C16-4BB4-BF25-6CB0FD45B8E8}" dt="2018-09-08T15:21:37.383" v="400"/>
        <pc:sldMkLst>
          <pc:docMk/>
          <pc:sldMk cId="3645065101" sldId="278"/>
        </pc:sldMkLst>
      </pc:sldChg>
      <pc:sldChg chg="del">
        <pc:chgData name="Sujit Kumar Das" userId="67d7615b565583ae" providerId="Windows Live" clId="Web-{37B55749-4C16-4BB4-BF25-6CB0FD45B8E8}" dt="2018-09-08T15:21:57.149" v="413"/>
        <pc:sldMkLst>
          <pc:docMk/>
          <pc:sldMk cId="3732832372" sldId="281"/>
        </pc:sldMkLst>
      </pc:sldChg>
      <pc:sldChg chg="del">
        <pc:chgData name="Sujit Kumar Das" userId="67d7615b565583ae" providerId="Windows Live" clId="Web-{37B55749-4C16-4BB4-BF25-6CB0FD45B8E8}" dt="2018-09-08T15:21:32.899" v="398"/>
        <pc:sldMkLst>
          <pc:docMk/>
          <pc:sldMk cId="2913473593" sldId="282"/>
        </pc:sldMkLst>
      </pc:sldChg>
      <pc:sldChg chg="del">
        <pc:chgData name="Sujit Kumar Das" userId="67d7615b565583ae" providerId="Windows Live" clId="Web-{37B55749-4C16-4BB4-BF25-6CB0FD45B8E8}" dt="2018-09-08T15:21:57.133" v="412"/>
        <pc:sldMkLst>
          <pc:docMk/>
          <pc:sldMk cId="988737022" sldId="298"/>
        </pc:sldMkLst>
      </pc:sldChg>
      <pc:sldChg chg="del">
        <pc:chgData name="Sujit Kumar Das" userId="67d7615b565583ae" providerId="Windows Live" clId="Web-{37B55749-4C16-4BB4-BF25-6CB0FD45B8E8}" dt="2018-09-08T15:21:21.711" v="396"/>
        <pc:sldMkLst>
          <pc:docMk/>
          <pc:sldMk cId="2609856057" sldId="305"/>
        </pc:sldMkLst>
      </pc:sldChg>
      <pc:sldChg chg="del">
        <pc:chgData name="Sujit Kumar Das" userId="67d7615b565583ae" providerId="Windows Live" clId="Web-{37B55749-4C16-4BB4-BF25-6CB0FD45B8E8}" dt="2018-09-08T15:21:25.696" v="397"/>
        <pc:sldMkLst>
          <pc:docMk/>
          <pc:sldMk cId="1098562061" sldId="307"/>
        </pc:sldMkLst>
      </pc:sldChg>
      <pc:sldChg chg="del">
        <pc:chgData name="Sujit Kumar Das" userId="67d7615b565583ae" providerId="Windows Live" clId="Web-{37B55749-4C16-4BB4-BF25-6CB0FD45B8E8}" dt="2018-09-08T15:21:39.477" v="401"/>
        <pc:sldMkLst>
          <pc:docMk/>
          <pc:sldMk cId="3543828329" sldId="308"/>
        </pc:sldMkLst>
      </pc:sldChg>
      <pc:sldChg chg="del">
        <pc:chgData name="Sujit Kumar Das" userId="67d7615b565583ae" providerId="Windows Live" clId="Web-{37B55749-4C16-4BB4-BF25-6CB0FD45B8E8}" dt="2018-09-08T15:21:45.055" v="403"/>
        <pc:sldMkLst>
          <pc:docMk/>
          <pc:sldMk cId="1826433336" sldId="309"/>
        </pc:sldMkLst>
      </pc:sldChg>
      <pc:sldChg chg="del">
        <pc:chgData name="Sujit Kumar Das" userId="67d7615b565583ae" providerId="Windows Live" clId="Web-{37B55749-4C16-4BB4-BF25-6CB0FD45B8E8}" dt="2018-09-08T15:21:47.227" v="404"/>
        <pc:sldMkLst>
          <pc:docMk/>
          <pc:sldMk cId="3004552622" sldId="310"/>
        </pc:sldMkLst>
      </pc:sldChg>
      <pc:sldChg chg="del">
        <pc:chgData name="Sujit Kumar Das" userId="67d7615b565583ae" providerId="Windows Live" clId="Web-{37B55749-4C16-4BB4-BF25-6CB0FD45B8E8}" dt="2018-09-08T15:21:51.117" v="407"/>
        <pc:sldMkLst>
          <pc:docMk/>
          <pc:sldMk cId="3412361438" sldId="312"/>
        </pc:sldMkLst>
      </pc:sldChg>
      <pc:sldChg chg="del">
        <pc:chgData name="Sujit Kumar Das" userId="67d7615b565583ae" providerId="Windows Live" clId="Web-{37B55749-4C16-4BB4-BF25-6CB0FD45B8E8}" dt="2018-09-08T15:21:51.149" v="408"/>
        <pc:sldMkLst>
          <pc:docMk/>
          <pc:sldMk cId="507599294" sldId="313"/>
        </pc:sldMkLst>
      </pc:sldChg>
      <pc:sldChg chg="del">
        <pc:chgData name="Sujit Kumar Das" userId="67d7615b565583ae" providerId="Windows Live" clId="Web-{37B55749-4C16-4BB4-BF25-6CB0FD45B8E8}" dt="2018-09-08T15:21:51.039" v="406"/>
        <pc:sldMkLst>
          <pc:docMk/>
          <pc:sldMk cId="3326013313" sldId="314"/>
        </pc:sldMkLst>
      </pc:sldChg>
      <pc:sldChg chg="del">
        <pc:chgData name="Sujit Kumar Das" userId="67d7615b565583ae" providerId="Windows Live" clId="Web-{37B55749-4C16-4BB4-BF25-6CB0FD45B8E8}" dt="2018-09-08T15:21:53.821" v="410"/>
        <pc:sldMkLst>
          <pc:docMk/>
          <pc:sldMk cId="3622235291" sldId="315"/>
        </pc:sldMkLst>
      </pc:sldChg>
      <pc:sldChg chg="del">
        <pc:chgData name="Sujit Kumar Das" userId="67d7615b565583ae" providerId="Windows Live" clId="Web-{37B55749-4C16-4BB4-BF25-6CB0FD45B8E8}" dt="2018-09-08T15:22:00.820" v="416"/>
        <pc:sldMkLst>
          <pc:docMk/>
          <pc:sldMk cId="348025334" sldId="316"/>
        </pc:sldMkLst>
      </pc:sldChg>
      <pc:sldChg chg="del">
        <pc:chgData name="Sujit Kumar Das" userId="67d7615b565583ae" providerId="Windows Live" clId="Web-{37B55749-4C16-4BB4-BF25-6CB0FD45B8E8}" dt="2018-09-08T15:22:00.805" v="415"/>
        <pc:sldMkLst>
          <pc:docMk/>
          <pc:sldMk cId="567959641" sldId="318"/>
        </pc:sldMkLst>
      </pc:sldChg>
      <pc:sldChg chg="del">
        <pc:chgData name="Sujit Kumar Das" userId="67d7615b565583ae" providerId="Windows Live" clId="Web-{37B55749-4C16-4BB4-BF25-6CB0FD45B8E8}" dt="2018-09-08T15:22:00.727" v="414"/>
        <pc:sldMkLst>
          <pc:docMk/>
          <pc:sldMk cId="749805924" sldId="319"/>
        </pc:sldMkLst>
      </pc:sldChg>
      <pc:sldChg chg="del">
        <pc:chgData name="Sujit Kumar Das" userId="67d7615b565583ae" providerId="Windows Live" clId="Web-{37B55749-4C16-4BB4-BF25-6CB0FD45B8E8}" dt="2018-09-08T15:22:03.649" v="419"/>
        <pc:sldMkLst>
          <pc:docMk/>
          <pc:sldMk cId="3831193019" sldId="320"/>
        </pc:sldMkLst>
      </pc:sldChg>
      <pc:sldChg chg="del">
        <pc:chgData name="Sujit Kumar Das" userId="67d7615b565583ae" providerId="Windows Live" clId="Web-{37B55749-4C16-4BB4-BF25-6CB0FD45B8E8}" dt="2018-09-08T15:22:03.555" v="418"/>
        <pc:sldMkLst>
          <pc:docMk/>
          <pc:sldMk cId="471043987" sldId="321"/>
        </pc:sldMkLst>
      </pc:sldChg>
      <pc:sldChg chg="del">
        <pc:chgData name="Sujit Kumar Das" userId="67d7615b565583ae" providerId="Windows Live" clId="Web-{37B55749-4C16-4BB4-BF25-6CB0FD45B8E8}" dt="2018-09-08T15:22:03.461" v="417"/>
        <pc:sldMkLst>
          <pc:docMk/>
          <pc:sldMk cId="3892166043" sldId="322"/>
        </pc:sldMkLst>
      </pc:sldChg>
      <pc:sldChg chg="del">
        <pc:chgData name="Sujit Kumar Das" userId="67d7615b565583ae" providerId="Windows Live" clId="Web-{37B55749-4C16-4BB4-BF25-6CB0FD45B8E8}" dt="2018-09-08T15:22:07.008" v="420"/>
        <pc:sldMkLst>
          <pc:docMk/>
          <pc:sldMk cId="1391686764" sldId="323"/>
        </pc:sldMkLst>
      </pc:sldChg>
      <pc:sldChg chg="del">
        <pc:chgData name="Sujit Kumar Das" userId="67d7615b565583ae" providerId="Windows Live" clId="Web-{37B55749-4C16-4BB4-BF25-6CB0FD45B8E8}" dt="2018-09-08T15:22:09.664" v="422"/>
        <pc:sldMkLst>
          <pc:docMk/>
          <pc:sldMk cId="476669948" sldId="324"/>
        </pc:sldMkLst>
      </pc:sldChg>
      <pc:sldChg chg="del">
        <pc:chgData name="Sujit Kumar Das" userId="67d7615b565583ae" providerId="Windows Live" clId="Web-{37B55749-4C16-4BB4-BF25-6CB0FD45B8E8}" dt="2018-09-08T15:22:09.664" v="421"/>
        <pc:sldMkLst>
          <pc:docMk/>
          <pc:sldMk cId="2232924180" sldId="325"/>
        </pc:sldMkLst>
      </pc:sldChg>
      <pc:sldChg chg="del">
        <pc:chgData name="Sujit Kumar Das" userId="67d7615b565583ae" providerId="Windows Live" clId="Web-{37B55749-4C16-4BB4-BF25-6CB0FD45B8E8}" dt="2018-09-08T15:22:13.623" v="424"/>
        <pc:sldMkLst>
          <pc:docMk/>
          <pc:sldMk cId="2224944458" sldId="326"/>
        </pc:sldMkLst>
      </pc:sldChg>
      <pc:sldChg chg="del">
        <pc:chgData name="Sujit Kumar Das" userId="67d7615b565583ae" providerId="Windows Live" clId="Web-{37B55749-4C16-4BB4-BF25-6CB0FD45B8E8}" dt="2018-09-08T15:22:13.623" v="423"/>
        <pc:sldMkLst>
          <pc:docMk/>
          <pc:sldMk cId="1554166336" sldId="327"/>
        </pc:sldMkLst>
      </pc:sldChg>
      <pc:sldChg chg="del">
        <pc:chgData name="Sujit Kumar Das" userId="67d7615b565583ae" providerId="Windows Live" clId="Web-{37B55749-4C16-4BB4-BF25-6CB0FD45B8E8}" dt="2018-09-08T15:22:16.452" v="427"/>
        <pc:sldMkLst>
          <pc:docMk/>
          <pc:sldMk cId="729820168" sldId="328"/>
        </pc:sldMkLst>
      </pc:sldChg>
      <pc:sldChg chg="del">
        <pc:chgData name="Sujit Kumar Das" userId="67d7615b565583ae" providerId="Windows Live" clId="Web-{37B55749-4C16-4BB4-BF25-6CB0FD45B8E8}" dt="2018-09-08T15:22:16.452" v="426"/>
        <pc:sldMkLst>
          <pc:docMk/>
          <pc:sldMk cId="1592178505" sldId="329"/>
        </pc:sldMkLst>
      </pc:sldChg>
      <pc:sldChg chg="del">
        <pc:chgData name="Sujit Kumar Das" userId="67d7615b565583ae" providerId="Windows Live" clId="Web-{37B55749-4C16-4BB4-BF25-6CB0FD45B8E8}" dt="2018-09-08T15:22:16.452" v="425"/>
        <pc:sldMkLst>
          <pc:docMk/>
          <pc:sldMk cId="4245676832" sldId="330"/>
        </pc:sldMkLst>
      </pc:sldChg>
      <pc:sldChg chg="del">
        <pc:chgData name="Sujit Kumar Das" userId="67d7615b565583ae" providerId="Windows Live" clId="Web-{37B55749-4C16-4BB4-BF25-6CB0FD45B8E8}" dt="2018-09-08T15:22:20.468" v="428"/>
        <pc:sldMkLst>
          <pc:docMk/>
          <pc:sldMk cId="3551326031" sldId="331"/>
        </pc:sldMkLst>
      </pc:sldChg>
      <pc:sldChg chg="del">
        <pc:chgData name="Sujit Kumar Das" userId="67d7615b565583ae" providerId="Windows Live" clId="Web-{37B55749-4C16-4BB4-BF25-6CB0FD45B8E8}" dt="2018-09-08T15:22:23.514" v="430"/>
        <pc:sldMkLst>
          <pc:docMk/>
          <pc:sldMk cId="4004710406" sldId="332"/>
        </pc:sldMkLst>
      </pc:sldChg>
      <pc:sldChg chg="del">
        <pc:chgData name="Sujit Kumar Das" userId="67d7615b565583ae" providerId="Windows Live" clId="Web-{37B55749-4C16-4BB4-BF25-6CB0FD45B8E8}" dt="2018-09-08T15:22:23.514" v="429"/>
        <pc:sldMkLst>
          <pc:docMk/>
          <pc:sldMk cId="2317771042" sldId="333"/>
        </pc:sldMkLst>
      </pc:sldChg>
      <pc:sldChg chg="del">
        <pc:chgData name="Sujit Kumar Das" userId="67d7615b565583ae" providerId="Windows Live" clId="Web-{37B55749-4C16-4BB4-BF25-6CB0FD45B8E8}" dt="2018-09-08T15:22:28.014" v="432"/>
        <pc:sldMkLst>
          <pc:docMk/>
          <pc:sldMk cId="1149993260" sldId="334"/>
        </pc:sldMkLst>
      </pc:sldChg>
      <pc:sldChg chg="del">
        <pc:chgData name="Sujit Kumar Das" userId="67d7615b565583ae" providerId="Windows Live" clId="Web-{37B55749-4C16-4BB4-BF25-6CB0FD45B8E8}" dt="2018-09-08T15:22:28.014" v="431"/>
        <pc:sldMkLst>
          <pc:docMk/>
          <pc:sldMk cId="2125519216" sldId="335"/>
        </pc:sldMkLst>
      </pc:sldChg>
      <pc:sldChg chg="modSp">
        <pc:chgData name="Sujit Kumar Das" userId="67d7615b565583ae" providerId="Windows Live" clId="Web-{37B55749-4C16-4BB4-BF25-6CB0FD45B8E8}" dt="2018-09-08T15:21:08.807" v="394" actId="1076"/>
        <pc:sldMkLst>
          <pc:docMk/>
          <pc:sldMk cId="3229000551" sldId="337"/>
        </pc:sldMkLst>
        <pc:graphicFrameChg chg="mod">
          <ac:chgData name="Sujit Kumar Das" userId="67d7615b565583ae" providerId="Windows Live" clId="Web-{37B55749-4C16-4BB4-BF25-6CB0FD45B8E8}" dt="2018-09-08T15:21:08.807" v="394" actId="1076"/>
          <ac:graphicFrameMkLst>
            <pc:docMk/>
            <pc:sldMk cId="3229000551" sldId="337"/>
            <ac:graphicFrameMk id="194564" creationId="{2D9D1C0A-5B19-4707-B472-F6B2A213998F}"/>
          </ac:graphicFrameMkLst>
        </pc:graphicFrameChg>
      </pc:sldChg>
      <pc:sldChg chg="modSp">
        <pc:chgData name="Sujit Kumar Das" userId="67d7615b565583ae" providerId="Windows Live" clId="Web-{37B55749-4C16-4BB4-BF25-6CB0FD45B8E8}" dt="2018-09-08T15:19:56.101" v="392" actId="20577"/>
        <pc:sldMkLst>
          <pc:docMk/>
          <pc:sldMk cId="272283817" sldId="345"/>
        </pc:sldMkLst>
        <pc:spChg chg="mod">
          <ac:chgData name="Sujit Kumar Das" userId="67d7615b565583ae" providerId="Windows Live" clId="Web-{37B55749-4C16-4BB4-BF25-6CB0FD45B8E8}" dt="2018-09-08T15:19:56.101" v="392" actId="20577"/>
          <ac:spMkLst>
            <pc:docMk/>
            <pc:sldMk cId="272283817" sldId="345"/>
            <ac:spMk id="186370" creationId="{5C46867A-C4F0-405D-AF9F-E98E63CEEEE0}"/>
          </ac:spMkLst>
        </pc:spChg>
      </pc:sldChg>
      <pc:sldChg chg="modSp">
        <pc:chgData name="Sujit Kumar Das" userId="67d7615b565583ae" providerId="Windows Live" clId="Web-{37B55749-4C16-4BB4-BF25-6CB0FD45B8E8}" dt="2018-09-08T15:19:44.804" v="389" actId="1076"/>
        <pc:sldMkLst>
          <pc:docMk/>
          <pc:sldMk cId="2413586192" sldId="346"/>
        </pc:sldMkLst>
        <pc:spChg chg="mod">
          <ac:chgData name="Sujit Kumar Das" userId="67d7615b565583ae" providerId="Windows Live" clId="Web-{37B55749-4C16-4BB4-BF25-6CB0FD45B8E8}" dt="2018-09-08T15:19:44.804" v="389" actId="1076"/>
          <ac:spMkLst>
            <pc:docMk/>
            <pc:sldMk cId="2413586192" sldId="346"/>
            <ac:spMk id="185347" creationId="{C2A62D51-589E-4016-AFEF-A9C4E1ADA2AD}"/>
          </ac:spMkLst>
        </pc:spChg>
      </pc:sldChg>
      <pc:sldChg chg="modSp">
        <pc:chgData name="Sujit Kumar Das" userId="67d7615b565583ae" providerId="Windows Live" clId="Web-{37B55749-4C16-4BB4-BF25-6CB0FD45B8E8}" dt="2018-09-08T15:19:26.429" v="388" actId="1076"/>
        <pc:sldMkLst>
          <pc:docMk/>
          <pc:sldMk cId="2787633959" sldId="349"/>
        </pc:sldMkLst>
        <pc:picChg chg="mod">
          <ac:chgData name="Sujit Kumar Das" userId="67d7615b565583ae" providerId="Windows Live" clId="Web-{37B55749-4C16-4BB4-BF25-6CB0FD45B8E8}" dt="2018-09-08T15:19:26.429" v="388" actId="1076"/>
          <ac:picMkLst>
            <pc:docMk/>
            <pc:sldMk cId="2787633959" sldId="349"/>
            <ac:picMk id="182275" creationId="{ECF2A30D-C2B6-4391-8A5B-F6A279705BAE}"/>
          </ac:picMkLst>
        </pc:picChg>
      </pc:sldChg>
      <pc:sldChg chg="modSp">
        <pc:chgData name="Sujit Kumar Das" userId="67d7615b565583ae" providerId="Windows Live" clId="Web-{37B55749-4C16-4BB4-BF25-6CB0FD45B8E8}" dt="2018-09-08T15:19:18.958" v="386" actId="20577"/>
        <pc:sldMkLst>
          <pc:docMk/>
          <pc:sldMk cId="1049994997" sldId="350"/>
        </pc:sldMkLst>
        <pc:spChg chg="mod">
          <ac:chgData name="Sujit Kumar Das" userId="67d7615b565583ae" providerId="Windows Live" clId="Web-{37B55749-4C16-4BB4-BF25-6CB0FD45B8E8}" dt="2018-09-08T15:19:18.958" v="386" actId="20577"/>
          <ac:spMkLst>
            <pc:docMk/>
            <pc:sldMk cId="1049994997" sldId="350"/>
            <ac:spMk id="181250" creationId="{64AE8AFF-2464-4ED2-B0C4-EAA2FC357B46}"/>
          </ac:spMkLst>
        </pc:spChg>
      </pc:sldChg>
      <pc:sldChg chg="modSp">
        <pc:chgData name="Sujit Kumar Das" userId="67d7615b565583ae" providerId="Windows Live" clId="Web-{37B55749-4C16-4BB4-BF25-6CB0FD45B8E8}" dt="2018-09-08T15:17:04.625" v="382" actId="20577"/>
        <pc:sldMkLst>
          <pc:docMk/>
          <pc:sldMk cId="3036685678" sldId="373"/>
        </pc:sldMkLst>
        <pc:spChg chg="mod">
          <ac:chgData name="Sujit Kumar Das" userId="67d7615b565583ae" providerId="Windows Live" clId="Web-{37B55749-4C16-4BB4-BF25-6CB0FD45B8E8}" dt="2018-09-08T15:17:04.625" v="382" actId="20577"/>
          <ac:spMkLst>
            <pc:docMk/>
            <pc:sldMk cId="3036685678" sldId="373"/>
            <ac:spMk id="172034" creationId="{64C00C42-9EEB-4E3B-A5B1-D064EE8EFE03}"/>
          </ac:spMkLst>
        </pc:spChg>
      </pc:sldChg>
      <pc:sldChg chg="modSp">
        <pc:chgData name="Sujit Kumar Das" userId="67d7615b565583ae" providerId="Windows Live" clId="Web-{37B55749-4C16-4BB4-BF25-6CB0FD45B8E8}" dt="2018-09-08T15:15:49.104" v="378" actId="20577"/>
        <pc:sldMkLst>
          <pc:docMk/>
          <pc:sldMk cId="1989447077" sldId="388"/>
        </pc:sldMkLst>
        <pc:spChg chg="mod">
          <ac:chgData name="Sujit Kumar Das" userId="67d7615b565583ae" providerId="Windows Live" clId="Web-{37B55749-4C16-4BB4-BF25-6CB0FD45B8E8}" dt="2018-09-08T15:15:49.104" v="378" actId="20577"/>
          <ac:spMkLst>
            <pc:docMk/>
            <pc:sldMk cId="1989447077" sldId="388"/>
            <ac:spMk id="197634" creationId="{096E46BA-267D-4E2B-8968-FA1C30D7F8FD}"/>
          </ac:spMkLst>
        </pc:spChg>
      </pc:sldChg>
      <pc:sldChg chg="modSp">
        <pc:chgData name="Sujit Kumar Das" userId="67d7615b565583ae" providerId="Windows Live" clId="Web-{37B55749-4C16-4BB4-BF25-6CB0FD45B8E8}" dt="2018-09-08T15:15:06.698" v="374" actId="20577"/>
        <pc:sldMkLst>
          <pc:docMk/>
          <pc:sldMk cId="4106201153" sldId="392"/>
        </pc:sldMkLst>
        <pc:spChg chg="mod">
          <ac:chgData name="Sujit Kumar Das" userId="67d7615b565583ae" providerId="Windows Live" clId="Web-{37B55749-4C16-4BB4-BF25-6CB0FD45B8E8}" dt="2018-09-08T15:15:06.698" v="374" actId="20577"/>
          <ac:spMkLst>
            <pc:docMk/>
            <pc:sldMk cId="4106201153" sldId="392"/>
            <ac:spMk id="167938" creationId="{6B993742-6868-4B58-B554-E923C7CA195D}"/>
          </ac:spMkLst>
        </pc:spChg>
      </pc:sldChg>
      <pc:sldChg chg="modSp">
        <pc:chgData name="Sujit Kumar Das" userId="67d7615b565583ae" providerId="Windows Live" clId="Web-{37B55749-4C16-4BB4-BF25-6CB0FD45B8E8}" dt="2018-09-08T15:15:03.682" v="371" actId="20577"/>
        <pc:sldMkLst>
          <pc:docMk/>
          <pc:sldMk cId="901403752" sldId="393"/>
        </pc:sldMkLst>
        <pc:spChg chg="mod">
          <ac:chgData name="Sujit Kumar Das" userId="67d7615b565583ae" providerId="Windows Live" clId="Web-{37B55749-4C16-4BB4-BF25-6CB0FD45B8E8}" dt="2018-09-08T15:15:03.682" v="371" actId="20577"/>
          <ac:spMkLst>
            <pc:docMk/>
            <pc:sldMk cId="901403752" sldId="393"/>
            <ac:spMk id="166914" creationId="{3F9A221E-3AEB-4F76-AEB2-FB6A0EC3DB76}"/>
          </ac:spMkLst>
        </pc:spChg>
      </pc:sldChg>
      <pc:sldChg chg="modSp">
        <pc:chgData name="Sujit Kumar Das" userId="67d7615b565583ae" providerId="Windows Live" clId="Web-{37B55749-4C16-4BB4-BF25-6CB0FD45B8E8}" dt="2018-09-08T15:14:52.089" v="367" actId="20577"/>
        <pc:sldMkLst>
          <pc:docMk/>
          <pc:sldMk cId="1397989854" sldId="396"/>
        </pc:sldMkLst>
        <pc:spChg chg="mod">
          <ac:chgData name="Sujit Kumar Das" userId="67d7615b565583ae" providerId="Windows Live" clId="Web-{37B55749-4C16-4BB4-BF25-6CB0FD45B8E8}" dt="2018-09-08T15:14:52.089" v="367" actId="20577"/>
          <ac:spMkLst>
            <pc:docMk/>
            <pc:sldMk cId="1397989854" sldId="396"/>
            <ac:spMk id="164866" creationId="{5B82E723-1DF2-4332-8D54-296A3735B916}"/>
          </ac:spMkLst>
        </pc:spChg>
      </pc:sldChg>
      <pc:sldChg chg="modSp">
        <pc:chgData name="Sujit Kumar Das" userId="67d7615b565583ae" providerId="Windows Live" clId="Web-{37B55749-4C16-4BB4-BF25-6CB0FD45B8E8}" dt="2018-09-08T15:14:34.604" v="364" actId="1076"/>
        <pc:sldMkLst>
          <pc:docMk/>
          <pc:sldMk cId="4194352007" sldId="398"/>
        </pc:sldMkLst>
        <pc:picChg chg="mod">
          <ac:chgData name="Sujit Kumar Das" userId="67d7615b565583ae" providerId="Windows Live" clId="Web-{37B55749-4C16-4BB4-BF25-6CB0FD45B8E8}" dt="2018-09-08T15:14:34.604" v="364" actId="1076"/>
          <ac:picMkLst>
            <pc:docMk/>
            <pc:sldMk cId="4194352007" sldId="398"/>
            <ac:picMk id="163843" creationId="{A8D0988D-3CB4-46C5-AE16-C5637C4FDCC8}"/>
          </ac:picMkLst>
        </pc:picChg>
      </pc:sldChg>
      <pc:sldChg chg="modSp">
        <pc:chgData name="Sujit Kumar Das" userId="67d7615b565583ae" providerId="Windows Live" clId="Web-{37B55749-4C16-4BB4-BF25-6CB0FD45B8E8}" dt="2018-09-08T15:14:13.105" v="362" actId="20577"/>
        <pc:sldMkLst>
          <pc:docMk/>
          <pc:sldMk cId="2632818390" sldId="402"/>
        </pc:sldMkLst>
        <pc:spChg chg="mod">
          <ac:chgData name="Sujit Kumar Das" userId="67d7615b565583ae" providerId="Windows Live" clId="Web-{37B55749-4C16-4BB4-BF25-6CB0FD45B8E8}" dt="2018-09-08T15:14:13.105" v="362" actId="20577"/>
          <ac:spMkLst>
            <pc:docMk/>
            <pc:sldMk cId="2632818390" sldId="402"/>
            <ac:spMk id="68610" creationId="{09750EE1-AF3A-48D6-9BCA-DBFFFBABBEFB}"/>
          </ac:spMkLst>
        </pc:spChg>
      </pc:sldChg>
      <pc:sldChg chg="modSp">
        <pc:chgData name="Sujit Kumar Das" userId="67d7615b565583ae" providerId="Windows Live" clId="Web-{37B55749-4C16-4BB4-BF25-6CB0FD45B8E8}" dt="2018-09-08T15:12:38.746" v="359" actId="20577"/>
        <pc:sldMkLst>
          <pc:docMk/>
          <pc:sldMk cId="2228620376" sldId="409"/>
        </pc:sldMkLst>
        <pc:spChg chg="mod">
          <ac:chgData name="Sujit Kumar Das" userId="67d7615b565583ae" providerId="Windows Live" clId="Web-{37B55749-4C16-4BB4-BF25-6CB0FD45B8E8}" dt="2018-09-08T15:12:38.746" v="359" actId="20577"/>
          <ac:spMkLst>
            <pc:docMk/>
            <pc:sldMk cId="2228620376" sldId="409"/>
            <ac:spMk id="158722" creationId="{57494B58-79BB-440F-98DB-159D1589D9CB}"/>
          </ac:spMkLst>
        </pc:spChg>
      </pc:sldChg>
      <pc:sldChg chg="modSp">
        <pc:chgData name="Sujit Kumar Das" userId="67d7615b565583ae" providerId="Windows Live" clId="Web-{37B55749-4C16-4BB4-BF25-6CB0FD45B8E8}" dt="2018-09-08T15:12:15.652" v="355" actId="20577"/>
        <pc:sldMkLst>
          <pc:docMk/>
          <pc:sldMk cId="3859536167" sldId="410"/>
        </pc:sldMkLst>
        <pc:spChg chg="mod">
          <ac:chgData name="Sujit Kumar Das" userId="67d7615b565583ae" providerId="Windows Live" clId="Web-{37B55749-4C16-4BB4-BF25-6CB0FD45B8E8}" dt="2018-09-08T15:12:15.652" v="355" actId="20577"/>
          <ac:spMkLst>
            <pc:docMk/>
            <pc:sldMk cId="3859536167" sldId="410"/>
            <ac:spMk id="157698" creationId="{130360B2-0A83-4D17-8D38-87A4D5851E53}"/>
          </ac:spMkLst>
        </pc:spChg>
      </pc:sldChg>
      <pc:sldChg chg="modSp">
        <pc:chgData name="Sujit Kumar Das" userId="67d7615b565583ae" providerId="Windows Live" clId="Web-{37B55749-4C16-4BB4-BF25-6CB0FD45B8E8}" dt="2018-09-08T15:11:17.309" v="351" actId="20577"/>
        <pc:sldMkLst>
          <pc:docMk/>
          <pc:sldMk cId="2081203967" sldId="418"/>
        </pc:sldMkLst>
        <pc:spChg chg="mod">
          <ac:chgData name="Sujit Kumar Das" userId="67d7615b565583ae" providerId="Windows Live" clId="Web-{37B55749-4C16-4BB4-BF25-6CB0FD45B8E8}" dt="2018-09-08T15:11:17.309" v="351" actId="20577"/>
          <ac:spMkLst>
            <pc:docMk/>
            <pc:sldMk cId="2081203967" sldId="418"/>
            <ac:spMk id="52226" creationId="{7E955901-8897-4A70-8076-2820DF27D8BB}"/>
          </ac:spMkLst>
        </pc:spChg>
      </pc:sldChg>
      <pc:sldChg chg="modSp">
        <pc:chgData name="Sujit Kumar Das" userId="67d7615b565583ae" providerId="Windows Live" clId="Web-{37B55749-4C16-4BB4-BF25-6CB0FD45B8E8}" dt="2018-09-08T15:11:09.279" v="347" actId="20577"/>
        <pc:sldMkLst>
          <pc:docMk/>
          <pc:sldMk cId="4120286610" sldId="420"/>
        </pc:sldMkLst>
        <pc:spChg chg="mod">
          <ac:chgData name="Sujit Kumar Das" userId="67d7615b565583ae" providerId="Windows Live" clId="Web-{37B55749-4C16-4BB4-BF25-6CB0FD45B8E8}" dt="2018-09-08T15:11:09.279" v="347" actId="20577"/>
          <ac:spMkLst>
            <pc:docMk/>
            <pc:sldMk cId="4120286610" sldId="420"/>
            <ac:spMk id="50178" creationId="{B5CA95A1-C1FB-4ED1-92C4-404AD7F3581B}"/>
          </ac:spMkLst>
        </pc:spChg>
      </pc:sldChg>
      <pc:sldChg chg="modSp">
        <pc:chgData name="Sujit Kumar Das" userId="67d7615b565583ae" providerId="Windows Live" clId="Web-{37B55749-4C16-4BB4-BF25-6CB0FD45B8E8}" dt="2018-09-08T15:11:08.887" v="343" actId="20577"/>
        <pc:sldMkLst>
          <pc:docMk/>
          <pc:sldMk cId="791852068" sldId="421"/>
        </pc:sldMkLst>
        <pc:spChg chg="mod">
          <ac:chgData name="Sujit Kumar Das" userId="67d7615b565583ae" providerId="Windows Live" clId="Web-{37B55749-4C16-4BB4-BF25-6CB0FD45B8E8}" dt="2018-09-08T15:11:08.887" v="343" actId="20577"/>
          <ac:spMkLst>
            <pc:docMk/>
            <pc:sldMk cId="791852068" sldId="421"/>
            <ac:spMk id="49154" creationId="{A78A4E4B-C00A-44AC-B8B7-E6D878CFC49F}"/>
          </ac:spMkLst>
        </pc:spChg>
      </pc:sldChg>
      <pc:sldChg chg="modSp">
        <pc:chgData name="Sujit Kumar Das" userId="67d7615b565583ae" providerId="Windows Live" clId="Web-{37B55749-4C16-4BB4-BF25-6CB0FD45B8E8}" dt="2018-09-08T15:10:49.934" v="339" actId="20577"/>
        <pc:sldMkLst>
          <pc:docMk/>
          <pc:sldMk cId="1378727957" sldId="422"/>
        </pc:sldMkLst>
        <pc:spChg chg="mod">
          <ac:chgData name="Sujit Kumar Das" userId="67d7615b565583ae" providerId="Windows Live" clId="Web-{37B55749-4C16-4BB4-BF25-6CB0FD45B8E8}" dt="2018-09-08T15:10:49.934" v="339" actId="20577"/>
          <ac:spMkLst>
            <pc:docMk/>
            <pc:sldMk cId="1378727957" sldId="422"/>
            <ac:spMk id="48130" creationId="{19F7116D-5E21-4206-A310-0CD322B8C866}"/>
          </ac:spMkLst>
        </pc:spChg>
      </pc:sldChg>
      <pc:sldChg chg="modSp">
        <pc:chgData name="Sujit Kumar Das" userId="67d7615b565583ae" providerId="Windows Live" clId="Web-{37B55749-4C16-4BB4-BF25-6CB0FD45B8E8}" dt="2018-09-08T15:09:23.935" v="335" actId="20577"/>
        <pc:sldMkLst>
          <pc:docMk/>
          <pc:sldMk cId="2865005064" sldId="429"/>
        </pc:sldMkLst>
        <pc:spChg chg="mod">
          <ac:chgData name="Sujit Kumar Das" userId="67d7615b565583ae" providerId="Windows Live" clId="Web-{37B55749-4C16-4BB4-BF25-6CB0FD45B8E8}" dt="2018-09-08T15:09:23.935" v="335" actId="20577"/>
          <ac:spMkLst>
            <pc:docMk/>
            <pc:sldMk cId="2865005064" sldId="429"/>
            <ac:spMk id="40962" creationId="{52D4A7EF-2CBE-414D-91BE-D7ED265AFEF8}"/>
          </ac:spMkLst>
        </pc:spChg>
      </pc:sldChg>
      <pc:sldChg chg="modSp">
        <pc:chgData name="Sujit Kumar Das" userId="67d7615b565583ae" providerId="Windows Live" clId="Web-{37B55749-4C16-4BB4-BF25-6CB0FD45B8E8}" dt="2018-09-08T15:09:14.466" v="332" actId="20577"/>
        <pc:sldMkLst>
          <pc:docMk/>
          <pc:sldMk cId="1507083708" sldId="430"/>
        </pc:sldMkLst>
        <pc:spChg chg="mod">
          <ac:chgData name="Sujit Kumar Das" userId="67d7615b565583ae" providerId="Windows Live" clId="Web-{37B55749-4C16-4BB4-BF25-6CB0FD45B8E8}" dt="2018-09-08T15:09:14.466" v="332" actId="20577"/>
          <ac:spMkLst>
            <pc:docMk/>
            <pc:sldMk cId="1507083708" sldId="430"/>
            <ac:spMk id="39938" creationId="{023C6A74-D150-4A49-9C58-1F33E7AB7E76}"/>
          </ac:spMkLst>
        </pc:spChg>
      </pc:sldChg>
      <pc:sldChg chg="modSp">
        <pc:chgData name="Sujit Kumar Das" userId="67d7615b565583ae" providerId="Windows Live" clId="Web-{37B55749-4C16-4BB4-BF25-6CB0FD45B8E8}" dt="2018-09-08T15:08:35.951" v="328" actId="20577"/>
        <pc:sldMkLst>
          <pc:docMk/>
          <pc:sldMk cId="3270526289" sldId="434"/>
        </pc:sldMkLst>
        <pc:spChg chg="mod">
          <ac:chgData name="Sujit Kumar Das" userId="67d7615b565583ae" providerId="Windows Live" clId="Web-{37B55749-4C16-4BB4-BF25-6CB0FD45B8E8}" dt="2018-09-08T15:08:35.951" v="328" actId="20577"/>
          <ac:spMkLst>
            <pc:docMk/>
            <pc:sldMk cId="3270526289" sldId="434"/>
            <ac:spMk id="35842" creationId="{7E1DE96E-2963-4B13-A6C5-119B9A8B1A94}"/>
          </ac:spMkLst>
        </pc:spChg>
      </pc:sldChg>
      <pc:sldChg chg="modSp">
        <pc:chgData name="Sujit Kumar Das" userId="67d7615b565583ae" providerId="Windows Live" clId="Web-{37B55749-4C16-4BB4-BF25-6CB0FD45B8E8}" dt="2018-09-08T15:07:49.841" v="325" actId="20577"/>
        <pc:sldMkLst>
          <pc:docMk/>
          <pc:sldMk cId="2296366331" sldId="441"/>
        </pc:sldMkLst>
        <pc:spChg chg="mod">
          <ac:chgData name="Sujit Kumar Das" userId="67d7615b565583ae" providerId="Windows Live" clId="Web-{37B55749-4C16-4BB4-BF25-6CB0FD45B8E8}" dt="2018-09-08T15:07:49.841" v="325" actId="20577"/>
          <ac:spMkLst>
            <pc:docMk/>
            <pc:sldMk cId="2296366331" sldId="441"/>
            <ac:spMk id="28674" creationId="{66C25125-A153-469C-B00E-203522CF4BF7}"/>
          </ac:spMkLst>
        </pc:spChg>
      </pc:sldChg>
      <pc:sldChg chg="del">
        <pc:chgData name="Sujit Kumar Das" userId="67d7615b565583ae" providerId="Windows Live" clId="Web-{37B55749-4C16-4BB4-BF25-6CB0FD45B8E8}" dt="2018-09-08T15:07:40.638" v="323"/>
        <pc:sldMkLst>
          <pc:docMk/>
          <pc:sldMk cId="848532590" sldId="442"/>
        </pc:sldMkLst>
      </pc:sldChg>
      <pc:sldChg chg="modSp">
        <pc:chgData name="Sujit Kumar Das" userId="67d7615b565583ae" providerId="Windows Live" clId="Web-{37B55749-4C16-4BB4-BF25-6CB0FD45B8E8}" dt="2018-09-08T15:07:02.529" v="320" actId="20577"/>
        <pc:sldMkLst>
          <pc:docMk/>
          <pc:sldMk cId="1684713558" sldId="443"/>
        </pc:sldMkLst>
        <pc:spChg chg="mod">
          <ac:chgData name="Sujit Kumar Das" userId="67d7615b565583ae" providerId="Windows Live" clId="Web-{37B55749-4C16-4BB4-BF25-6CB0FD45B8E8}" dt="2018-09-08T15:07:02.529" v="320" actId="20577"/>
          <ac:spMkLst>
            <pc:docMk/>
            <pc:sldMk cId="1684713558" sldId="443"/>
            <ac:spMk id="26626" creationId="{41EB2762-8A02-45DB-8F88-E936FB573432}"/>
          </ac:spMkLst>
        </pc:spChg>
      </pc:sldChg>
      <pc:sldChg chg="modSp">
        <pc:chgData name="Sujit Kumar Das" userId="67d7615b565583ae" providerId="Windows Live" clId="Web-{37B55749-4C16-4BB4-BF25-6CB0FD45B8E8}" dt="2018-09-08T15:05:01.623" v="305" actId="20577"/>
        <pc:sldMkLst>
          <pc:docMk/>
          <pc:sldMk cId="298271254" sldId="448"/>
        </pc:sldMkLst>
        <pc:spChg chg="mod">
          <ac:chgData name="Sujit Kumar Das" userId="67d7615b565583ae" providerId="Windows Live" clId="Web-{37B55749-4C16-4BB4-BF25-6CB0FD45B8E8}" dt="2018-09-08T15:05:01.623" v="305" actId="20577"/>
          <ac:spMkLst>
            <pc:docMk/>
            <pc:sldMk cId="298271254" sldId="448"/>
            <ac:spMk id="21506" creationId="{26865FC6-ED71-4611-9F8F-6F1C0AC70537}"/>
          </ac:spMkLst>
        </pc:spChg>
      </pc:sldChg>
      <pc:sldChg chg="modSp">
        <pc:chgData name="Sujit Kumar Das" userId="67d7615b565583ae" providerId="Windows Live" clId="Web-{37B55749-4C16-4BB4-BF25-6CB0FD45B8E8}" dt="2018-09-08T15:04:10.530" v="302" actId="1076"/>
        <pc:sldMkLst>
          <pc:docMk/>
          <pc:sldMk cId="2322382609" sldId="449"/>
        </pc:sldMkLst>
        <pc:spChg chg="mod">
          <ac:chgData name="Sujit Kumar Das" userId="67d7615b565583ae" providerId="Windows Live" clId="Web-{37B55749-4C16-4BB4-BF25-6CB0FD45B8E8}" dt="2018-09-08T15:04:07.421" v="300" actId="20577"/>
          <ac:spMkLst>
            <pc:docMk/>
            <pc:sldMk cId="2322382609" sldId="449"/>
            <ac:spMk id="20482" creationId="{53FA0BEB-8507-44A3-9681-037ADAFDD905}"/>
          </ac:spMkLst>
        </pc:spChg>
        <pc:spChg chg="mod">
          <ac:chgData name="Sujit Kumar Das" userId="67d7615b565583ae" providerId="Windows Live" clId="Web-{37B55749-4C16-4BB4-BF25-6CB0FD45B8E8}" dt="2018-09-08T15:04:10.530" v="302" actId="1076"/>
          <ac:spMkLst>
            <pc:docMk/>
            <pc:sldMk cId="2322382609" sldId="449"/>
            <ac:spMk id="20483" creationId="{7A1967B9-0196-4EB0-8C85-2A049A1C401D}"/>
          </ac:spMkLst>
        </pc:spChg>
      </pc:sldChg>
      <pc:sldChg chg="modSp">
        <pc:chgData name="Sujit Kumar Das" userId="67d7615b565583ae" providerId="Windows Live" clId="Web-{37B55749-4C16-4BB4-BF25-6CB0FD45B8E8}" dt="2018-09-08T15:03:30.233" v="297" actId="1076"/>
        <pc:sldMkLst>
          <pc:docMk/>
          <pc:sldMk cId="1022937665" sldId="451"/>
        </pc:sldMkLst>
        <pc:graphicFrameChg chg="mod">
          <ac:chgData name="Sujit Kumar Das" userId="67d7615b565583ae" providerId="Windows Live" clId="Web-{37B55749-4C16-4BB4-BF25-6CB0FD45B8E8}" dt="2018-09-08T15:03:30.233" v="297" actId="1076"/>
          <ac:graphicFrameMkLst>
            <pc:docMk/>
            <pc:sldMk cId="1022937665" sldId="451"/>
            <ac:graphicFrameMk id="18436" creationId="{4B760704-29CD-4B62-A6F4-C88BB2FE0FB6}"/>
          </ac:graphicFrameMkLst>
        </pc:graphicFrameChg>
      </pc:sldChg>
      <pc:sldChg chg="addSp modSp">
        <pc:chgData name="Sujit Kumar Das" userId="67d7615b565583ae" providerId="Windows Live" clId="Web-{37B55749-4C16-4BB4-BF25-6CB0FD45B8E8}" dt="2018-09-08T15:02:44.593" v="296" actId="1076"/>
        <pc:sldMkLst>
          <pc:docMk/>
          <pc:sldMk cId="3002022220" sldId="452"/>
        </pc:sldMkLst>
        <pc:spChg chg="add mod">
          <ac:chgData name="Sujit Kumar Das" userId="67d7615b565583ae" providerId="Windows Live" clId="Web-{37B55749-4C16-4BB4-BF25-6CB0FD45B8E8}" dt="2018-09-08T15:02:44.593" v="296" actId="1076"/>
          <ac:spMkLst>
            <pc:docMk/>
            <pc:sldMk cId="3002022220" sldId="452"/>
            <ac:spMk id="17" creationId="{F4C8780E-4E25-4B44-860B-FD2ABE7E7C7A}"/>
          </ac:spMkLst>
        </pc:spChg>
        <pc:spChg chg="mod">
          <ac:chgData name="Sujit Kumar Das" userId="67d7615b565583ae" providerId="Windows Live" clId="Web-{37B55749-4C16-4BB4-BF25-6CB0FD45B8E8}" dt="2018-09-08T14:55:40.592" v="141" actId="20577"/>
          <ac:spMkLst>
            <pc:docMk/>
            <pc:sldMk cId="3002022220" sldId="452"/>
            <ac:spMk id="17424" creationId="{D245C32D-D968-4719-A7CB-4329DD9B2C1E}"/>
          </ac:spMkLst>
        </pc:spChg>
      </pc:sldChg>
      <pc:sldChg chg="modSp">
        <pc:chgData name="Sujit Kumar Das" userId="67d7615b565583ae" providerId="Windows Live" clId="Web-{37B55749-4C16-4BB4-BF25-6CB0FD45B8E8}" dt="2018-09-08T15:01:29.500" v="268" actId="20577"/>
        <pc:sldMkLst>
          <pc:docMk/>
          <pc:sldMk cId="2871930473" sldId="454"/>
        </pc:sldMkLst>
        <pc:spChg chg="mod">
          <ac:chgData name="Sujit Kumar Das" userId="67d7615b565583ae" providerId="Windows Live" clId="Web-{37B55749-4C16-4BB4-BF25-6CB0FD45B8E8}" dt="2018-09-08T14:55:26.514" v="137" actId="20577"/>
          <ac:spMkLst>
            <pc:docMk/>
            <pc:sldMk cId="2871930473" sldId="454"/>
            <ac:spMk id="15362" creationId="{D5530044-1C30-40C4-8DB2-157374FE65AF}"/>
          </ac:spMkLst>
        </pc:spChg>
        <pc:spChg chg="mod">
          <ac:chgData name="Sujit Kumar Das" userId="67d7615b565583ae" providerId="Windows Live" clId="Web-{37B55749-4C16-4BB4-BF25-6CB0FD45B8E8}" dt="2018-09-08T15:01:29.500" v="268" actId="20577"/>
          <ac:spMkLst>
            <pc:docMk/>
            <pc:sldMk cId="2871930473" sldId="454"/>
            <ac:spMk id="15363" creationId="{7FB5DA83-94D0-423B-B871-9380D14F383A}"/>
          </ac:spMkLst>
        </pc:spChg>
      </pc:sldChg>
      <pc:sldChg chg="modSp">
        <pc:chgData name="Sujit Kumar Das" userId="67d7615b565583ae" providerId="Windows Live" clId="Web-{37B55749-4C16-4BB4-BF25-6CB0FD45B8E8}" dt="2018-09-08T14:55:14.764" v="133" actId="1076"/>
        <pc:sldMkLst>
          <pc:docMk/>
          <pc:sldMk cId="1439525269" sldId="456"/>
        </pc:sldMkLst>
        <pc:spChg chg="mod">
          <ac:chgData name="Sujit Kumar Das" userId="67d7615b565583ae" providerId="Windows Live" clId="Web-{37B55749-4C16-4BB4-BF25-6CB0FD45B8E8}" dt="2018-09-08T14:55:14.764" v="133" actId="1076"/>
          <ac:spMkLst>
            <pc:docMk/>
            <pc:sldMk cId="1439525269" sldId="456"/>
            <ac:spMk id="13314" creationId="{507B13DB-B3CF-4F89-83EE-3482F390A3B4}"/>
          </ac:spMkLst>
        </pc:spChg>
        <pc:spChg chg="mod">
          <ac:chgData name="Sujit Kumar Das" userId="67d7615b565583ae" providerId="Windows Live" clId="Web-{37B55749-4C16-4BB4-BF25-6CB0FD45B8E8}" dt="2018-09-08T14:55:12.811" v="132" actId="1076"/>
          <ac:spMkLst>
            <pc:docMk/>
            <pc:sldMk cId="1439525269" sldId="456"/>
            <ac:spMk id="13315" creationId="{D2247727-3953-42AE-8FF4-34DEC3BABF77}"/>
          </ac:spMkLst>
        </pc:spChg>
      </pc:sldChg>
      <pc:sldChg chg="del">
        <pc:chgData name="Sujit Kumar Das" userId="67d7615b565583ae" providerId="Windows Live" clId="Web-{37B55749-4C16-4BB4-BF25-6CB0FD45B8E8}" dt="2018-09-08T14:52:49.427" v="114"/>
        <pc:sldMkLst>
          <pc:docMk/>
          <pc:sldMk cId="1885412508" sldId="457"/>
        </pc:sldMkLst>
      </pc:sldChg>
      <pc:sldChg chg="modSp">
        <pc:chgData name="Sujit Kumar Das" userId="67d7615b565583ae" providerId="Windows Live" clId="Web-{37B55749-4C16-4BB4-BF25-6CB0FD45B8E8}" dt="2018-09-08T14:52:49.208" v="112" actId="20577"/>
        <pc:sldMkLst>
          <pc:docMk/>
          <pc:sldMk cId="1007931512" sldId="458"/>
        </pc:sldMkLst>
        <pc:spChg chg="mod">
          <ac:chgData name="Sujit Kumar Das" userId="67d7615b565583ae" providerId="Windows Live" clId="Web-{37B55749-4C16-4BB4-BF25-6CB0FD45B8E8}" dt="2018-09-08T14:52:49.208" v="112" actId="20577"/>
          <ac:spMkLst>
            <pc:docMk/>
            <pc:sldMk cId="1007931512" sldId="458"/>
            <ac:spMk id="11266" creationId="{98FAC9DC-2F80-4EDC-BC9F-3E346A1746B3}"/>
          </ac:spMkLst>
        </pc:spChg>
        <pc:spChg chg="mod">
          <ac:chgData name="Sujit Kumar Das" userId="67d7615b565583ae" providerId="Windows Live" clId="Web-{37B55749-4C16-4BB4-BF25-6CB0FD45B8E8}" dt="2018-09-08T14:52:46.724" v="86" actId="20577"/>
          <ac:spMkLst>
            <pc:docMk/>
            <pc:sldMk cId="1007931512" sldId="458"/>
            <ac:spMk id="11267" creationId="{45718E73-2764-480E-A608-A4537DC281FC}"/>
          </ac:spMkLst>
        </pc:spChg>
      </pc:sldChg>
      <pc:sldChg chg="modSp">
        <pc:chgData name="Sujit Kumar Das" userId="67d7615b565583ae" providerId="Windows Live" clId="Web-{37B55749-4C16-4BB4-BF25-6CB0FD45B8E8}" dt="2018-09-08T14:52:46.224" v="82" actId="20577"/>
        <pc:sldMkLst>
          <pc:docMk/>
          <pc:sldMk cId="422121231" sldId="459"/>
        </pc:sldMkLst>
        <pc:spChg chg="mod">
          <ac:chgData name="Sujit Kumar Das" userId="67d7615b565583ae" providerId="Windows Live" clId="Web-{37B55749-4C16-4BB4-BF25-6CB0FD45B8E8}" dt="2018-09-08T14:52:46.224" v="82" actId="20577"/>
          <ac:spMkLst>
            <pc:docMk/>
            <pc:sldMk cId="422121231" sldId="459"/>
            <ac:spMk id="10242" creationId="{16C49FED-7D7F-48B2-9EC0-52C765E14171}"/>
          </ac:spMkLst>
        </pc:spChg>
        <pc:spChg chg="mod">
          <ac:chgData name="Sujit Kumar Das" userId="67d7615b565583ae" providerId="Windows Live" clId="Web-{37B55749-4C16-4BB4-BF25-6CB0FD45B8E8}" dt="2018-09-08T14:52:42.583" v="44" actId="20577"/>
          <ac:spMkLst>
            <pc:docMk/>
            <pc:sldMk cId="422121231" sldId="459"/>
            <ac:spMk id="10243" creationId="{01BB0368-8FB8-4F6C-9ED3-D479E5F1C2B1}"/>
          </ac:spMkLst>
        </pc:spChg>
      </pc:sldChg>
      <pc:sldChg chg="addSp delSp modSp">
        <pc:chgData name="Sujit Kumar Das" userId="67d7615b565583ae" providerId="Windows Live" clId="Web-{37B55749-4C16-4BB4-BF25-6CB0FD45B8E8}" dt="2018-09-08T14:52:42.208" v="41"/>
        <pc:sldMkLst>
          <pc:docMk/>
          <pc:sldMk cId="1974881251" sldId="460"/>
        </pc:sldMkLst>
        <pc:spChg chg="del">
          <ac:chgData name="Sujit Kumar Das" userId="67d7615b565583ae" providerId="Windows Live" clId="Web-{37B55749-4C16-4BB4-BF25-6CB0FD45B8E8}" dt="2018-09-08T14:52:38.396" v="2"/>
          <ac:spMkLst>
            <pc:docMk/>
            <pc:sldMk cId="1974881251" sldId="460"/>
            <ac:spMk id="2" creationId="{B09917FD-1775-4F9C-A9A4-4D76D97D2234}"/>
          </ac:spMkLst>
        </pc:spChg>
        <pc:spChg chg="del mod">
          <ac:chgData name="Sujit Kumar Das" userId="67d7615b565583ae" providerId="Windows Live" clId="Web-{37B55749-4C16-4BB4-BF25-6CB0FD45B8E8}" dt="2018-09-08T14:52:38.208" v="1"/>
          <ac:spMkLst>
            <pc:docMk/>
            <pc:sldMk cId="1974881251" sldId="460"/>
            <ac:spMk id="3" creationId="{F533DCF3-FD43-40C9-BF3B-A488CACA5145}"/>
          </ac:spMkLst>
        </pc:spChg>
        <pc:spChg chg="add">
          <ac:chgData name="Sujit Kumar Das" userId="67d7615b565583ae" providerId="Windows Live" clId="Web-{37B55749-4C16-4BB4-BF25-6CB0FD45B8E8}" dt="2018-09-08T14:52:42.208" v="41"/>
          <ac:spMkLst>
            <pc:docMk/>
            <pc:sldMk cId="1974881251" sldId="460"/>
            <ac:spMk id="4" creationId="{996D104A-93F6-4026-9B3B-1929D93F27D5}"/>
          </ac:spMkLst>
        </pc:spChg>
        <pc:spChg chg="mod">
          <ac:chgData name="Sujit Kumar Das" userId="67d7615b565583ae" providerId="Windows Live" clId="Web-{37B55749-4C16-4BB4-BF25-6CB0FD45B8E8}" dt="2018-09-08T14:52:42.005" v="39" actId="20577"/>
          <ac:spMkLst>
            <pc:docMk/>
            <pc:sldMk cId="1974881251" sldId="460"/>
            <ac:spMk id="9218" creationId="{D44399C1-63C1-4897-A274-08C71B5B466E}"/>
          </ac:spMkLst>
        </pc:spChg>
        <pc:spChg chg="mod">
          <ac:chgData name="Sujit Kumar Das" userId="67d7615b565583ae" providerId="Windows Live" clId="Web-{37B55749-4C16-4BB4-BF25-6CB0FD45B8E8}" dt="2018-09-08T14:52:39.333" v="11" actId="20577"/>
          <ac:spMkLst>
            <pc:docMk/>
            <pc:sldMk cId="1974881251" sldId="460"/>
            <ac:spMk id="9219" creationId="{EC9A6D26-6B30-47A2-890F-3552967BEB92}"/>
          </ac:spMkLst>
        </pc:spChg>
      </pc:sldChg>
      <pc:sldChg chg="modSp new del">
        <pc:chgData name="Sujit Kumar Das" userId="67d7615b565583ae" providerId="Windows Live" clId="Web-{37B55749-4C16-4BB4-BF25-6CB0FD45B8E8}" dt="2018-09-08T15:01:32.343" v="270"/>
        <pc:sldMkLst>
          <pc:docMk/>
          <pc:sldMk cId="1039936641" sldId="464"/>
        </pc:sldMkLst>
        <pc:spChg chg="mod">
          <ac:chgData name="Sujit Kumar Das" userId="67d7615b565583ae" providerId="Windows Live" clId="Web-{37B55749-4C16-4BB4-BF25-6CB0FD45B8E8}" dt="2018-09-08T15:00:16.438" v="250" actId="1076"/>
          <ac:spMkLst>
            <pc:docMk/>
            <pc:sldMk cId="1039936641" sldId="464"/>
            <ac:spMk id="2" creationId="{C837EE66-607C-4817-8947-EC243FF9D506}"/>
          </ac:spMkLst>
        </pc:spChg>
        <pc:spChg chg="mod">
          <ac:chgData name="Sujit Kumar Das" userId="67d7615b565583ae" providerId="Windows Live" clId="Web-{37B55749-4C16-4BB4-BF25-6CB0FD45B8E8}" dt="2018-09-08T15:00:49.719" v="260" actId="20577"/>
          <ac:spMkLst>
            <pc:docMk/>
            <pc:sldMk cId="1039936641" sldId="464"/>
            <ac:spMk id="3" creationId="{9A513ADB-ADBE-465D-B2F4-20E199ECF8D4}"/>
          </ac:spMkLst>
        </pc:sp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png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png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image" Target="../media/image72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2" Type="http://schemas.openxmlformats.org/officeDocument/2006/relationships/image" Target="../media/image77.png"/><Relationship Id="rId1" Type="http://schemas.openxmlformats.org/officeDocument/2006/relationships/image" Target="../media/image76.png"/><Relationship Id="rId6" Type="http://schemas.openxmlformats.org/officeDocument/2006/relationships/image" Target="../media/image81.emf"/><Relationship Id="rId5" Type="http://schemas.openxmlformats.org/officeDocument/2006/relationships/image" Target="../media/image80.emf"/><Relationship Id="rId4" Type="http://schemas.openxmlformats.org/officeDocument/2006/relationships/image" Target="../media/image79.png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emf"/><Relationship Id="rId1" Type="http://schemas.openxmlformats.org/officeDocument/2006/relationships/image" Target="../media/image85.emf"/></Relationships>
</file>

<file path=ppt/drawings/_rels/vmlDrawing24.v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image" Target="../media/image89.wmf"/><Relationship Id="rId7" Type="http://schemas.openxmlformats.org/officeDocument/2006/relationships/image" Target="../media/image93.e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2.emf"/><Relationship Id="rId11" Type="http://schemas.openxmlformats.org/officeDocument/2006/relationships/image" Target="../media/image97.wmf"/><Relationship Id="rId5" Type="http://schemas.openxmlformats.org/officeDocument/2006/relationships/image" Target="../media/image91.emf"/><Relationship Id="rId10" Type="http://schemas.openxmlformats.org/officeDocument/2006/relationships/image" Target="../media/image96.wmf"/><Relationship Id="rId4" Type="http://schemas.openxmlformats.org/officeDocument/2006/relationships/image" Target="../media/image90.emf"/><Relationship Id="rId9" Type="http://schemas.openxmlformats.org/officeDocument/2006/relationships/image" Target="../media/image95.e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wmf"/><Relationship Id="rId3" Type="http://schemas.openxmlformats.org/officeDocument/2006/relationships/image" Target="../media/image100.emf"/><Relationship Id="rId7" Type="http://schemas.openxmlformats.org/officeDocument/2006/relationships/image" Target="../media/image104.emf"/><Relationship Id="rId2" Type="http://schemas.openxmlformats.org/officeDocument/2006/relationships/image" Target="../media/image99.emf"/><Relationship Id="rId1" Type="http://schemas.openxmlformats.org/officeDocument/2006/relationships/image" Target="../media/image98.emf"/><Relationship Id="rId6" Type="http://schemas.openxmlformats.org/officeDocument/2006/relationships/image" Target="../media/image103.emf"/><Relationship Id="rId11" Type="http://schemas.openxmlformats.org/officeDocument/2006/relationships/image" Target="../media/image108.wmf"/><Relationship Id="rId5" Type="http://schemas.openxmlformats.org/officeDocument/2006/relationships/image" Target="../media/image102.emf"/><Relationship Id="rId10" Type="http://schemas.openxmlformats.org/officeDocument/2006/relationships/image" Target="../media/image107.wmf"/><Relationship Id="rId4" Type="http://schemas.openxmlformats.org/officeDocument/2006/relationships/image" Target="../media/image101.emf"/><Relationship Id="rId9" Type="http://schemas.openxmlformats.org/officeDocument/2006/relationships/image" Target="../media/image106.wmf"/></Relationships>
</file>

<file path=ppt/drawings/_rels/vmlDrawing2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15.wmf"/><Relationship Id="rId4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image" Target="../media/image18.wmf"/><Relationship Id="rId7" Type="http://schemas.openxmlformats.org/officeDocument/2006/relationships/image" Target="../media/image22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6" Type="http://schemas.openxmlformats.org/officeDocument/2006/relationships/image" Target="../media/image21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5D2C-695A-42C1-BCD1-7EE5CCF58AAF}" type="datetimeFigureOut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834BD-91B1-44CE-827F-910901965E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111397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1AA77E8-234A-4BA1-994A-807A558BFB17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87653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3EF2-8B4A-45A2-802A-5E97A32E9EF2}" type="datetime1">
              <a:rPr lang="en-US" smtClean="0"/>
              <a:pPr/>
              <a:t>11/1/2023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(#/62)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8ADA70B-FE18-4A17-A37E-7DB5D287D65F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095C668-2432-4A9F-B786-51E0AC918BE1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5E147F-4223-4055-8195-2B748372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65C60DB-E078-493C-BD9A-52789F2387F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8FE78D0-5377-4BBC-9CC2-A534CE2342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CF2E69C-3790-44B7-A59B-475F0E8629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248E25D-18AB-4ACA-8A0E-09AAEF464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0EFD919-C0F2-481B-8178-41B1B6BF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E8C8528F-AF62-44D6-95EE-E81B52BD8BA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66603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9D6416-C1B7-4729-83B0-61EE84BDF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E57A011-55CB-42E1-A416-02DCF2B03CD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288A33B-BD89-4431-ADB2-4E3403E9AB5C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AAFD08D0-8A6D-4EBD-B81D-26F9BAA43C8B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89810CB7-1AC7-4D5E-9331-02E1CF5186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02C74A6B-11E9-423F-B453-0C0323C70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68B8C7BC-F354-47E1-A282-B9EB32949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AA8CAAD7-7F78-4EFD-808A-AA067CE0363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31722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DEB2A-5929-49A1-B139-02CEBF1C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469265B-EF9D-4A8E-A9C7-905F5AC6B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0D390D-68AC-4154-91B6-BFF82B60A7F8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94458398-BB72-4E3C-BDCB-0E2BE708D11D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xmlns="" id="{EB54570B-ECDC-4AFC-856D-764EA946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xmlns="" id="{62C359BE-C3AF-4601-BB49-FF95DA5F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71C9BFD-2BB5-46DB-B231-3FA2E9F69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62D013B-FCB7-4109-BB70-27CC6012D57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515597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6EDF16-405C-45A2-BC00-EDEA8AA5B911}"/>
              </a:ext>
            </a:extLst>
          </p:cNvPr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989CA1-DC9B-4E51-BA70-88EA1FCF7C17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F5D179E-4E52-4AAF-A5CB-D67781B9EAC4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C7ECC4D-F5C4-40E2-8064-4CAA7A8A615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BF02F7EA-45FF-4849-8C48-CFA1A753C0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GB"/>
              <a:t>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3D6DB11-3EEC-4293-A24B-B32EFCC8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591FF18-38EA-4DEF-BC45-5F4134A6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E9216597-73C5-42E7-8105-36EF2F37E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B06B0E4-5D49-4662-A368-34F168F445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0045361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768350"/>
            <a:ext cx="7772400" cy="53276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Rectangle 105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5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5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922263-FD0E-481C-B97E-C8BEDD3E72A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98806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6835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14800"/>
            <a:ext cx="77724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05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5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5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BE1148-9143-42FF-BDFB-B9938D1901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958261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131E6C7-B6BF-4C28-A363-FB466AF0CBE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B815EC7-3142-41C6-8AA1-EB53573BAC7B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E75D580-D538-4250-AE1D-97C88F017753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3F3E970-0E4D-45A9-83C9-B733F1D6C9B7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6517-E1E8-42C4-A256-E2EA173EA023}" type="datetime1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(#/62)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B56F33A-D2BC-4F4B-8193-BDD6148E4E12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B9D5761-5A20-461E-B765-3CCAE2FDFCDE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0363516-E79C-4C56-A2C0-6F8EEC979C33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55B684A4-E02C-4E0D-90E8-52977DAE9242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7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24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0.v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.vml"/><Relationship Id="rId5" Type="http://schemas.openxmlformats.org/officeDocument/2006/relationships/oleObject" Target="../embeddings/oleObject35.bin"/><Relationship Id="rId4" Type="http://schemas.openxmlformats.org/officeDocument/2006/relationships/oleObject" Target="../embeddings/oleObject3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.vml"/><Relationship Id="rId5" Type="http://schemas.openxmlformats.org/officeDocument/2006/relationships/oleObject" Target="../embeddings/oleObject38.bin"/><Relationship Id="rId4" Type="http://schemas.openxmlformats.org/officeDocument/2006/relationships/oleObject" Target="../embeddings/oleObject37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oleObject" Target="../embeddings/oleObject46.bin"/><Relationship Id="rId4" Type="http://schemas.openxmlformats.org/officeDocument/2006/relationships/oleObject" Target="../embeddings/oleObject45.bin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48.bin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52.bin"/><Relationship Id="rId5" Type="http://schemas.openxmlformats.org/officeDocument/2006/relationships/oleObject" Target="../embeddings/oleObject51.bin"/><Relationship Id="rId4" Type="http://schemas.openxmlformats.org/officeDocument/2006/relationships/oleObject" Target="../embeddings/oleObject50.bin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5.bin"/><Relationship Id="rId5" Type="http://schemas.openxmlformats.org/officeDocument/2006/relationships/oleObject" Target="../embeddings/oleObject54.bin"/><Relationship Id="rId4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6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59.bin"/><Relationship Id="rId5" Type="http://schemas.openxmlformats.org/officeDocument/2006/relationships/oleObject" Target="../embeddings/oleObject58.bin"/><Relationship Id="rId4" Type="http://schemas.openxmlformats.org/officeDocument/2006/relationships/oleObject" Target="../embeddings/oleObject57.bin"/><Relationship Id="rId9" Type="http://schemas.openxmlformats.org/officeDocument/2006/relationships/oleObject" Target="../embeddings/oleObject62.bin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65.bin"/><Relationship Id="rId5" Type="http://schemas.openxmlformats.org/officeDocument/2006/relationships/oleObject" Target="../embeddings/oleObject64.bin"/><Relationship Id="rId4" Type="http://schemas.openxmlformats.org/officeDocument/2006/relationships/oleObject" Target="../embeddings/oleObject6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13" Type="http://schemas.openxmlformats.org/officeDocument/2006/relationships/oleObject" Target="../embeddings/oleObject76.bin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70.bin"/><Relationship Id="rId12" Type="http://schemas.openxmlformats.org/officeDocument/2006/relationships/oleObject" Target="../embeddings/oleObject75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69.bin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68.bin"/><Relationship Id="rId10" Type="http://schemas.openxmlformats.org/officeDocument/2006/relationships/oleObject" Target="../embeddings/oleObject73.bin"/><Relationship Id="rId4" Type="http://schemas.openxmlformats.org/officeDocument/2006/relationships/oleObject" Target="../embeddings/oleObject67.bin"/><Relationship Id="rId9" Type="http://schemas.openxmlformats.org/officeDocument/2006/relationships/oleObject" Target="../embeddings/oleObject72.bin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oleObject" Target="../embeddings/oleObject87.bin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81.bin"/><Relationship Id="rId12" Type="http://schemas.openxmlformats.org/officeDocument/2006/relationships/oleObject" Target="../embeddings/oleObject8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80.bin"/><Relationship Id="rId11" Type="http://schemas.openxmlformats.org/officeDocument/2006/relationships/oleObject" Target="../embeddings/oleObject85.bin"/><Relationship Id="rId5" Type="http://schemas.openxmlformats.org/officeDocument/2006/relationships/oleObject" Target="../embeddings/oleObject79.bin"/><Relationship Id="rId10" Type="http://schemas.openxmlformats.org/officeDocument/2006/relationships/oleObject" Target="../embeddings/oleObject84.bin"/><Relationship Id="rId4" Type="http://schemas.openxmlformats.org/officeDocument/2006/relationships/oleObject" Target="../embeddings/oleObject78.bin"/><Relationship Id="rId9" Type="http://schemas.openxmlformats.org/officeDocument/2006/relationships/oleObject" Target="../embeddings/oleObject83.bin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robotics.eecs.berkeley.edu/~sastry/ee20/images/canny3.gif" TargetMode="External"/><Relationship Id="rId13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12" Type="http://schemas.openxmlformats.org/officeDocument/2006/relationships/hyperlink" Target="http://robotics.eecs.berkeley.edu/~sastry/ee20/images/canny5.gif" TargetMode="External"/><Relationship Id="rId2" Type="http://schemas.openxmlformats.org/officeDocument/2006/relationships/hyperlink" Target="http://robotics.eecs.berkeley.edu/~sastry/ee20/images/canny1.gif" TargetMode="Externa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robotics.eecs.berkeley.edu/~sastry/ee20/images/canny2.gif" TargetMode="External"/><Relationship Id="rId11" Type="http://schemas.openxmlformats.org/officeDocument/2006/relationships/image" Target="../media/image113.png"/><Relationship Id="rId5" Type="http://schemas.openxmlformats.org/officeDocument/2006/relationships/image" Target="../media/image110.png"/><Relationship Id="rId10" Type="http://schemas.openxmlformats.org/officeDocument/2006/relationships/hyperlink" Target="http://robotics.eecs.berkeley.edu/~sastry/ee20/images/canny4.gif" TargetMode="External"/><Relationship Id="rId4" Type="http://schemas.openxmlformats.org/officeDocument/2006/relationships/hyperlink" Target="http://robotics.eecs.berkeley.edu/~sastry/ee20/images/lena.gif" TargetMode="External"/><Relationship Id="rId9" Type="http://schemas.openxmlformats.org/officeDocument/2006/relationships/image" Target="../media/image1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5" Type="http://schemas.openxmlformats.org/officeDocument/2006/relationships/oleObject" Target="../embeddings/oleObject89.bin"/><Relationship Id="rId4" Type="http://schemas.openxmlformats.org/officeDocument/2006/relationships/oleObject" Target="../embeddings/oleObject88.bin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oleObject" Target="../embeddings/oleObject90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4" Type="http://schemas.openxmlformats.org/officeDocument/2006/relationships/oleObject" Target="../embeddings/oleObject92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33520" y="739800"/>
            <a:ext cx="807708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18360" bIns="0" anchor="b"/>
          <a:lstStyle/>
          <a:p>
            <a:pPr algn="ctr">
              <a:lnSpc>
                <a:spcPct val="100000"/>
              </a:lnSpc>
            </a:pPr>
            <a:r>
              <a:rPr lang="en-US" sz="5600" b="1" spc="-1" dirty="0" smtClean="0">
                <a:solidFill>
                  <a:srgbClr val="50E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Image Segmentation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</a:t>
            </a:fld>
            <a:endParaRPr kumimoji="0"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1538" y="4286256"/>
            <a:ext cx="7391400" cy="1752600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defRPr/>
            </a:pPr>
            <a:endParaRPr lang="en-US" sz="2800" dirty="0" smtClean="0"/>
          </a:p>
          <a:p>
            <a:pPr algn="ctr" eaLnBrk="1" hangingPunct="1">
              <a:defRPr/>
            </a:pPr>
            <a:r>
              <a:rPr lang="en-US" sz="2800" dirty="0" smtClean="0"/>
              <a:t>Dr. </a:t>
            </a:r>
            <a:r>
              <a:rPr lang="en-US" sz="2800" dirty="0" err="1" smtClean="0"/>
              <a:t>S.Kandar</a:t>
            </a:r>
            <a:endParaRPr lang="en-US" sz="2800" dirty="0" smtClean="0"/>
          </a:p>
          <a:p>
            <a:pPr algn="ctr" eaLnBrk="1" hangingPunct="1">
              <a:defRPr/>
            </a:pPr>
            <a:r>
              <a:rPr lang="en-US" sz="2200" dirty="0" smtClean="0"/>
              <a:t>Assistant </a:t>
            </a:r>
            <a:r>
              <a:rPr lang="en-US" sz="2200" dirty="0"/>
              <a:t>Professor</a:t>
            </a:r>
          </a:p>
          <a:p>
            <a:pPr algn="ctr" eaLnBrk="1" hangingPunct="1">
              <a:defRPr/>
            </a:pPr>
            <a:r>
              <a:rPr lang="en-US" sz="2200" dirty="0"/>
              <a:t>Department of Information </a:t>
            </a:r>
            <a:r>
              <a:rPr lang="en-US" sz="2200" dirty="0" smtClean="0"/>
              <a:t>Technology</a:t>
            </a:r>
          </a:p>
          <a:p>
            <a:pPr algn="ctr" eaLnBrk="1" hangingPunct="1">
              <a:defRPr/>
            </a:pPr>
            <a:r>
              <a:rPr lang="en-IN" sz="2200" dirty="0" smtClean="0"/>
              <a:t>IIEST, </a:t>
            </a:r>
            <a:r>
              <a:rPr lang="en-IN" sz="2200" dirty="0" err="1" smtClean="0"/>
              <a:t>Shibpur</a:t>
            </a: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E01ED-54D7-4E60-89AA-62849767261F}" type="datetime1">
              <a:rPr lang="en-US" smtClean="0"/>
              <a:pPr/>
              <a:t>11/1/2023</a:t>
            </a:fld>
            <a:endParaRPr lang="en-US"/>
          </a:p>
        </p:txBody>
      </p:sp>
      <p:pic>
        <p:nvPicPr>
          <p:cNvPr id="14342" name="Picture 6" descr="IIEST Shibpur - Indian Institute of Engineering Science and Technology  Shibp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2857496"/>
            <a:ext cx="928694" cy="9286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Thresholding</a:t>
            </a:r>
          </a:p>
        </p:txBody>
      </p:sp>
      <p:pic>
        <p:nvPicPr>
          <p:cNvPr id="39939" name="Picture 4" descr="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222375" y="2312988"/>
            <a:ext cx="6248400" cy="2452687"/>
          </a:xfrm>
          <a:noFill/>
        </p:spPr>
      </p:pic>
      <p:sp>
        <p:nvSpPr>
          <p:cNvPr id="39940" name="Text Box 7"/>
          <p:cNvSpPr txBox="1">
            <a:spLocks noChangeArrowheads="1"/>
          </p:cNvSpPr>
          <p:nvPr/>
        </p:nvSpPr>
        <p:spPr bwMode="auto">
          <a:xfrm>
            <a:off x="1042988" y="5373688"/>
            <a:ext cx="72739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latin typeface="Tahoma" panose="020B0604030504040204" pitchFamily="34" charset="0"/>
              </a:rPr>
              <a:t>Disk at the centre with uniform background: images can be segmented using different threshold</a:t>
            </a:r>
          </a:p>
        </p:txBody>
      </p:sp>
    </p:spTree>
    <p:extLst>
      <p:ext uri="{BB962C8B-B14F-4D97-AF65-F5344CB8AC3E}">
        <p14:creationId xmlns:p14="http://schemas.microsoft.com/office/powerpoint/2010/main" xmlns="" val="375418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4213" y="2492375"/>
            <a:ext cx="7991475" cy="384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Thresholding</a:t>
            </a:r>
            <a:endParaRPr lang="th-TH" altLang="en-US" smtClean="0"/>
          </a:p>
        </p:txBody>
      </p:sp>
      <p:sp>
        <p:nvSpPr>
          <p:cNvPr id="40964" name="Text Box 4"/>
          <p:cNvSpPr txBox="1">
            <a:spLocks noChangeArrowheads="1"/>
          </p:cNvSpPr>
          <p:nvPr/>
        </p:nvSpPr>
        <p:spPr bwMode="auto">
          <a:xfrm>
            <a:off x="1547813" y="1881188"/>
            <a:ext cx="26638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image with dark background and </a:t>
            </a:r>
            <a:br>
              <a:rPr lang="en-US" altLang="en-US">
                <a:latin typeface="Comic Sans MS" panose="030F0702030302020204" pitchFamily="66" charset="0"/>
              </a:rPr>
            </a:br>
            <a:r>
              <a:rPr lang="en-US" altLang="en-US">
                <a:latin typeface="Comic Sans MS" panose="030F0702030302020204" pitchFamily="66" charset="0"/>
              </a:rPr>
              <a:t>a light object</a:t>
            </a:r>
            <a:endParaRPr lang="th-TH" altLang="en-US">
              <a:latin typeface="Comic Sans MS" panose="030F0702030302020204" pitchFamily="66" charset="0"/>
            </a:endParaRPr>
          </a:p>
        </p:txBody>
      </p:sp>
      <p:sp>
        <p:nvSpPr>
          <p:cNvPr id="40965" name="Text Box 5"/>
          <p:cNvSpPr txBox="1">
            <a:spLocks noChangeArrowheads="1"/>
          </p:cNvSpPr>
          <p:nvPr/>
        </p:nvSpPr>
        <p:spPr bwMode="auto">
          <a:xfrm>
            <a:off x="5580063" y="1881188"/>
            <a:ext cx="302418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image with dark background and </a:t>
            </a:r>
            <a:br>
              <a:rPr lang="en-US" altLang="en-US">
                <a:latin typeface="Comic Sans MS" panose="030F0702030302020204" pitchFamily="66" charset="0"/>
              </a:rPr>
            </a:br>
            <a:r>
              <a:rPr lang="en-US" altLang="en-US">
                <a:latin typeface="Comic Sans MS" panose="030F0702030302020204" pitchFamily="66" charset="0"/>
              </a:rPr>
              <a:t>two light objects</a:t>
            </a:r>
            <a:endParaRPr lang="th-TH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9521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Multilevel thresholding</a:t>
            </a:r>
            <a:endParaRPr lang="th-TH" altLang="en-US" smtClean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a point (x,y) belongs to </a:t>
            </a:r>
          </a:p>
          <a:p>
            <a:pPr lvl="1" eaLnBrk="1" hangingPunct="1"/>
            <a:r>
              <a:rPr lang="en-US" altLang="en-US" sz="2400" smtClean="0"/>
              <a:t>to an object class if T</a:t>
            </a:r>
            <a:r>
              <a:rPr lang="en-US" altLang="en-US" sz="2400" baseline="-25000" smtClean="0"/>
              <a:t>1</a:t>
            </a:r>
            <a:r>
              <a:rPr lang="en-US" altLang="en-US" sz="2400" smtClean="0"/>
              <a:t> &lt; f(x,y) </a:t>
            </a:r>
            <a:r>
              <a:rPr lang="en-US" altLang="en-US" sz="2400" smtClean="0">
                <a:sym typeface="Symbol" panose="05050102010706020507" pitchFamily="18" charset="2"/>
              </a:rPr>
              <a:t>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2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to another object class if f(x,y) &gt;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2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to background if f(x,y)  T</a:t>
            </a:r>
            <a:r>
              <a:rPr lang="en-US" altLang="en-US" sz="2400" baseline="-25000" smtClean="0">
                <a:sym typeface="Symbol" panose="05050102010706020507" pitchFamily="18" charset="2"/>
              </a:rPr>
              <a:t>1</a:t>
            </a:r>
          </a:p>
          <a:p>
            <a:pPr eaLnBrk="1" hangingPunct="1"/>
            <a:r>
              <a:rPr lang="en-US" altLang="en-US" sz="2800" smtClean="0">
                <a:sym typeface="Symbol" panose="05050102010706020507" pitchFamily="18" charset="2"/>
              </a:rPr>
              <a:t>T depends on 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only f(x,y) : only on gray-level values </a:t>
            </a:r>
            <a:r>
              <a:rPr lang="en-US" altLang="en-US" sz="2400" smtClean="0">
                <a:sym typeface="Wingdings 3" panose="05040102010807070707" pitchFamily="18" charset="2"/>
              </a:rPr>
              <a:t> </a:t>
            </a:r>
            <a:r>
              <a:rPr lang="en-US" altLang="en-US" sz="2400" smtClean="0">
                <a:solidFill>
                  <a:schemeClr val="hlink"/>
                </a:solidFill>
                <a:sym typeface="Wingdings 3" panose="05040102010807070707" pitchFamily="18" charset="2"/>
              </a:rPr>
              <a:t>Global threshold</a:t>
            </a:r>
          </a:p>
          <a:p>
            <a:pPr lvl="1" eaLnBrk="1" hangingPunct="1"/>
            <a:r>
              <a:rPr lang="en-US" altLang="en-US" sz="2400" smtClean="0">
                <a:sym typeface="Symbol" panose="05050102010706020507" pitchFamily="18" charset="2"/>
              </a:rPr>
              <a:t>both f(x,y) and p(x,y) : on gray-level values and its neighbors </a:t>
            </a:r>
            <a:r>
              <a:rPr lang="en-US" altLang="en-US" sz="2400" smtClean="0">
                <a:sym typeface="Wingdings 3" panose="05040102010807070707" pitchFamily="18" charset="2"/>
              </a:rPr>
              <a:t> </a:t>
            </a:r>
            <a:r>
              <a:rPr lang="en-US" altLang="en-US" sz="2400" smtClean="0">
                <a:solidFill>
                  <a:schemeClr val="hlink"/>
                </a:solidFill>
                <a:sym typeface="Wingdings 3" panose="05040102010807070707" pitchFamily="18" charset="2"/>
              </a:rPr>
              <a:t>Local threshold</a:t>
            </a:r>
          </a:p>
          <a:p>
            <a:pPr lvl="1" eaLnBrk="1" hangingPunct="1"/>
            <a:endParaRPr lang="en-US" altLang="en-US" sz="2400" baseline="-2500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56836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3238"/>
            <a:ext cx="7045325" cy="507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Global Thresholding</a:t>
            </a:r>
            <a:endParaRPr lang="th-TH" altLang="en-US" smtClean="0"/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5867400" y="4618038"/>
            <a:ext cx="3209925" cy="1789112"/>
            <a:chOff x="3696" y="2909"/>
            <a:chExt cx="2022" cy="1127"/>
          </a:xfrm>
        </p:grpSpPr>
        <p:sp>
          <p:nvSpPr>
            <p:cNvPr id="43013" name="Text Box 5"/>
            <p:cNvSpPr txBox="1">
              <a:spLocks noChangeArrowheads="1"/>
            </p:cNvSpPr>
            <p:nvPr/>
          </p:nvSpPr>
          <p:spPr bwMode="auto">
            <a:xfrm>
              <a:off x="3696" y="3748"/>
              <a:ext cx="20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generate binary image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43014" name="Text Box 6"/>
            <p:cNvSpPr txBox="1">
              <a:spLocks noChangeArrowheads="1"/>
            </p:cNvSpPr>
            <p:nvPr/>
          </p:nvSpPr>
          <p:spPr bwMode="auto">
            <a:xfrm>
              <a:off x="3696" y="2909"/>
              <a:ext cx="187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use T midway between the max and min gray levels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7263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Global Thresholding</a:t>
            </a:r>
            <a:endParaRPr lang="th-TH" altLang="en-US" smtClean="0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506912"/>
          </a:xfrm>
        </p:spPr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altLang="en-US" sz="2400" dirty="0" smtClean="0"/>
              <a:t>based on visual inspection of histogram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Select an initial estimate for T.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Segment the image using T. This will produce two groups of pixels: G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consisting of all pixels with gray level values &gt; T and G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consisting of pixels with gray level values </a:t>
            </a:r>
            <a:r>
              <a:rPr lang="en-US" altLang="en-US" sz="2400" dirty="0" smtClean="0">
                <a:sym typeface="Symbol" panose="05050102010706020507" pitchFamily="18" charset="2"/>
              </a:rPr>
              <a:t></a:t>
            </a:r>
            <a:r>
              <a:rPr lang="en-US" altLang="en-US" sz="2400" dirty="0" smtClean="0"/>
              <a:t> T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Compute the average gray level values </a:t>
            </a:r>
            <a:r>
              <a:rPr lang="en-US" altLang="en-US" sz="2400" dirty="0" smtClean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and  </a:t>
            </a:r>
            <a:r>
              <a:rPr lang="en-US" altLang="en-US" sz="2400" dirty="0" smtClean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 for the pixels in regions G</a:t>
            </a:r>
            <a:r>
              <a:rPr lang="en-US" altLang="en-US" sz="2400" baseline="-25000" dirty="0" smtClean="0"/>
              <a:t>1</a:t>
            </a:r>
            <a:r>
              <a:rPr lang="en-US" altLang="en-US" sz="2400" dirty="0" smtClean="0"/>
              <a:t> and G</a:t>
            </a:r>
            <a:r>
              <a:rPr lang="en-US" altLang="en-US" sz="2400" baseline="-25000" dirty="0" smtClean="0"/>
              <a:t>2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Compute a new threshold value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T = 0.5 (</a:t>
            </a:r>
            <a:r>
              <a:rPr lang="en-US" altLang="en-US" sz="2400" dirty="0" smtClean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 smtClean="0"/>
              <a:t>1 </a:t>
            </a:r>
            <a:r>
              <a:rPr lang="en-US" altLang="en-US" sz="2400" dirty="0" smtClean="0"/>
              <a:t>+ </a:t>
            </a:r>
            <a:r>
              <a:rPr lang="en-US" altLang="en-US" sz="2400" dirty="0" smtClean="0">
                <a:sym typeface="Symbol" panose="05050102010706020507" pitchFamily="18" charset="2"/>
              </a:rPr>
              <a:t></a:t>
            </a:r>
            <a:r>
              <a:rPr lang="en-US" altLang="en-US" sz="2400" baseline="-25000" dirty="0" smtClean="0"/>
              <a:t>2</a:t>
            </a:r>
            <a:r>
              <a:rPr lang="en-US" altLang="en-US" sz="2400" dirty="0" smtClean="0"/>
              <a:t>)</a:t>
            </a:r>
          </a:p>
          <a:p>
            <a:pPr marL="609600" indent="-609600" eaLnBrk="1" hangingPunct="1">
              <a:lnSpc>
                <a:spcPct val="8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400" dirty="0" smtClean="0"/>
              <a:t>Repeat steps 2 through 4 until the difference in T in successive iterations is smaller than a predefined parameter T</a:t>
            </a:r>
            <a:r>
              <a:rPr lang="en-US" altLang="en-US" sz="2400" baseline="-25000" dirty="0" smtClean="0"/>
              <a:t>o</a:t>
            </a:r>
            <a:r>
              <a:rPr lang="en-US" altLang="en-US" sz="2400" dirty="0" smtClean="0"/>
              <a:t>.</a:t>
            </a:r>
            <a:endParaRPr lang="th-TH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522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773238"/>
            <a:ext cx="5111750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</a:t>
            </a:r>
            <a:endParaRPr lang="th-TH" altLang="en-US" smtClean="0"/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5795963" y="1916113"/>
            <a:ext cx="3025775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note: the clear valley of the histogram and the effective of the segmentation between object and background</a:t>
            </a:r>
            <a:endParaRPr lang="th-TH" altLang="en-US">
              <a:latin typeface="Tahoma" panose="020B0604030504040204" pitchFamily="34" charset="0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3995738" y="4797425"/>
            <a:ext cx="27813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T</a:t>
            </a:r>
            <a:r>
              <a:rPr lang="en-US" altLang="en-US" baseline="-25000">
                <a:latin typeface="Tahoma" panose="020B0604030504040204" pitchFamily="34" charset="0"/>
              </a:rPr>
              <a:t>0</a:t>
            </a:r>
            <a:r>
              <a:rPr lang="en-US" altLang="en-US">
                <a:latin typeface="Tahoma" panose="020B0604030504040204" pitchFamily="34" charset="0"/>
              </a:rPr>
              <a:t> = 0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3 iterations </a:t>
            </a:r>
          </a:p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with result T = 125</a:t>
            </a:r>
            <a:endParaRPr lang="th-TH" altLang="en-US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5989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772400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Thresholding</a:t>
            </a:r>
          </a:p>
        </p:txBody>
      </p:sp>
      <p:grpSp>
        <p:nvGrpSpPr>
          <p:cNvPr id="2053" name="Group 4"/>
          <p:cNvGrpSpPr>
            <a:grpSpLocks/>
          </p:cNvGrpSpPr>
          <p:nvPr/>
        </p:nvGrpSpPr>
        <p:grpSpPr bwMode="auto">
          <a:xfrm>
            <a:off x="539750" y="2851150"/>
            <a:ext cx="8316913" cy="3602038"/>
            <a:chOff x="391" y="1920"/>
            <a:chExt cx="5033" cy="1529"/>
          </a:xfrm>
        </p:grpSpPr>
        <p:graphicFrame>
          <p:nvGraphicFramePr>
            <p:cNvPr id="2050" name="Object 5"/>
            <p:cNvGraphicFramePr>
              <a:graphicFrameLocks noChangeAspect="1"/>
            </p:cNvGraphicFramePr>
            <p:nvPr/>
          </p:nvGraphicFramePr>
          <p:xfrm>
            <a:off x="3511" y="1920"/>
            <a:ext cx="1913" cy="1529"/>
          </p:xfrm>
          <a:graphic>
            <a:graphicData uri="http://schemas.openxmlformats.org/presentationml/2006/ole">
              <p:oleObj spid="_x0000_s2070" name="Image" r:id="rId3" imgW="4050794" imgH="3238095" progId="">
                <p:embed/>
              </p:oleObj>
            </a:graphicData>
          </a:graphic>
        </p:graphicFrame>
        <p:grpSp>
          <p:nvGrpSpPr>
            <p:cNvPr id="2055" name="Group 6"/>
            <p:cNvGrpSpPr>
              <a:grpSpLocks/>
            </p:cNvGrpSpPr>
            <p:nvPr/>
          </p:nvGrpSpPr>
          <p:grpSpPr bwMode="auto">
            <a:xfrm>
              <a:off x="391" y="1920"/>
              <a:ext cx="2976" cy="1529"/>
              <a:chOff x="391" y="1920"/>
              <a:chExt cx="2976" cy="1529"/>
            </a:xfrm>
          </p:grpSpPr>
          <p:graphicFrame>
            <p:nvGraphicFramePr>
              <p:cNvPr id="2051" name="Object 7"/>
              <p:cNvGraphicFramePr>
                <a:graphicFrameLocks noChangeAspect="1"/>
              </p:cNvGraphicFramePr>
              <p:nvPr/>
            </p:nvGraphicFramePr>
            <p:xfrm>
              <a:off x="391" y="1920"/>
              <a:ext cx="1925" cy="1529"/>
            </p:xfrm>
            <a:graphic>
              <a:graphicData uri="http://schemas.openxmlformats.org/presentationml/2006/ole">
                <p:oleObj spid="_x0000_s2071" name="Image" r:id="rId4" imgW="4076190" imgH="3238095" progId="">
                  <p:embed/>
                </p:oleObj>
              </a:graphicData>
            </a:graphic>
          </p:graphicFrame>
          <p:sp>
            <p:nvSpPr>
              <p:cNvPr id="2056" name="Line 8"/>
              <p:cNvSpPr>
                <a:spLocks noChangeShapeType="1"/>
              </p:cNvSpPr>
              <p:nvPr/>
            </p:nvSpPr>
            <p:spPr bwMode="auto">
              <a:xfrm flipV="1">
                <a:off x="2455" y="2688"/>
                <a:ext cx="9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57" name="Text Box 9"/>
              <p:cNvSpPr txBox="1">
                <a:spLocks noChangeArrowheads="1"/>
              </p:cNvSpPr>
              <p:nvPr/>
            </p:nvSpPr>
            <p:spPr bwMode="auto">
              <a:xfrm>
                <a:off x="2455" y="2188"/>
                <a:ext cx="912" cy="2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algn="ctr" eaLnBrk="1" hangingPunct="1"/>
                <a:r>
                  <a:rPr lang="en-US" altLang="zh-CN" sz="1800">
                    <a:ea typeface="宋体" panose="02010600030101010101" pitchFamily="2" charset="-122"/>
                  </a:rPr>
                  <a:t>global</a:t>
                </a:r>
              </a:p>
              <a:p>
                <a:pPr algn="ctr" eaLnBrk="1" hangingPunct="1"/>
                <a:r>
                  <a:rPr lang="en-US" altLang="zh-CN" sz="1800">
                    <a:ea typeface="宋体" panose="02010600030101010101" pitchFamily="2" charset="-122"/>
                  </a:rPr>
                  <a:t>thresholding</a:t>
                </a:r>
              </a:p>
            </p:txBody>
          </p:sp>
        </p:grpSp>
      </p:grpSp>
      <p:sp>
        <p:nvSpPr>
          <p:cNvPr id="2054" name="Rectangle 10"/>
          <p:cNvSpPr>
            <a:spLocks noChangeArrowheads="1"/>
          </p:cNvSpPr>
          <p:nvPr/>
        </p:nvSpPr>
        <p:spPr bwMode="auto">
          <a:xfrm>
            <a:off x="457200" y="1295400"/>
            <a:ext cx="8153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Global </a:t>
            </a:r>
            <a:r>
              <a:rPr kumimoji="1" lang="en-US" altLang="en-US" b="1" dirty="0" err="1">
                <a:latin typeface="Book Antiqua" panose="02040602050305030304" pitchFamily="18" charset="0"/>
                <a:cs typeface="Times New Roman" panose="02020603050405020304" pitchFamily="18" charset="0"/>
              </a:rPr>
              <a:t>Thresholding</a:t>
            </a:r>
            <a:r>
              <a:rPr kumimoji="1" lang="en-US" altLang="en-U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: When does It NOT Work?</a:t>
            </a:r>
          </a:p>
          <a:p>
            <a:pPr lvl="1" algn="just" eaLnBrk="1" hangingPunct="1">
              <a:buFont typeface="Wingdings" pitchFamily="2" charset="2"/>
              <a:buChar char="§"/>
            </a:pPr>
            <a:r>
              <a:rPr kumimoji="1"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A meaningful global threshold may not exist</a:t>
            </a:r>
          </a:p>
          <a:p>
            <a:pPr lvl="1" algn="just" eaLnBrk="1" hangingPunct="1">
              <a:buFont typeface="Wingdings" pitchFamily="2" charset="2"/>
              <a:buChar char="§"/>
            </a:pPr>
            <a:r>
              <a:rPr kumimoji="1"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Image-dependent</a:t>
            </a:r>
            <a:endParaRPr kumimoji="1" lang="en-US" altLang="en-US" sz="20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483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Adaptive Thresholding</a:t>
            </a:r>
            <a:endParaRPr lang="th-TH" altLang="en-US" smtClean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subdivide original image into small areas.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utilize a different threshold to segment each </a:t>
            </a:r>
            <a:r>
              <a:rPr lang="en-US" altLang="en-US" dirty="0" err="1" smtClean="0"/>
              <a:t>subimages</a:t>
            </a:r>
            <a:r>
              <a:rPr lang="en-US" altLang="en-US" dirty="0" smtClean="0"/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smtClean="0"/>
              <a:t>since the threshold used for each pixel depends on the location of the pixel in terms of the </a:t>
            </a:r>
            <a:r>
              <a:rPr lang="en-US" altLang="en-US" dirty="0" err="1" smtClean="0"/>
              <a:t>subimages</a:t>
            </a:r>
            <a:r>
              <a:rPr lang="en-US" altLang="en-US" dirty="0" smtClean="0"/>
              <a:t>, this type of </a:t>
            </a:r>
            <a:r>
              <a:rPr lang="en-US" altLang="en-US" dirty="0" err="1" smtClean="0"/>
              <a:t>thresholding</a:t>
            </a:r>
            <a:r>
              <a:rPr lang="en-US" altLang="en-US" dirty="0" smtClean="0"/>
              <a:t> is adaptive.</a:t>
            </a:r>
            <a:endParaRPr lang="th-TH" alt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57224" y="4643446"/>
            <a:ext cx="7286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Useful image statistics for adaptive </a:t>
            </a:r>
            <a:r>
              <a:rPr lang="en-IN" dirty="0" err="1" smtClean="0"/>
              <a:t>thresholding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a) </a:t>
            </a:r>
            <a:r>
              <a:rPr lang="en-IN" dirty="0" err="1" smtClean="0"/>
              <a:t>Mean+C</a:t>
            </a:r>
            <a:r>
              <a:rPr lang="en-IN" dirty="0" smtClean="0"/>
              <a:t>      b) Median+ C  </a:t>
            </a:r>
            <a:r>
              <a:rPr lang="en-IN" dirty="0" err="1" smtClean="0"/>
              <a:t>c</a:t>
            </a:r>
            <a:r>
              <a:rPr lang="en-IN" dirty="0" smtClean="0"/>
              <a:t>) (</a:t>
            </a:r>
            <a:r>
              <a:rPr lang="en-IN" dirty="0" err="1" smtClean="0"/>
              <a:t>Max+Min</a:t>
            </a:r>
            <a:r>
              <a:rPr lang="en-IN" dirty="0" smtClean="0"/>
              <a:t>)/2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4455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Input:</a:t>
            </a:r>
            <a:r>
              <a:rPr lang="en-US" dirty="0" smtClean="0"/>
              <a:t> Grayscale image </a:t>
            </a:r>
            <a:r>
              <a:rPr lang="en-US" i="1" dirty="0" smtClean="0"/>
              <a:t>I</a:t>
            </a:r>
            <a:r>
              <a:rPr lang="en-US" dirty="0" smtClean="0"/>
              <a:t> with dimensions </a:t>
            </a:r>
            <a:r>
              <a:rPr lang="en-US" i="1" dirty="0" smtClean="0"/>
              <a:t>M</a:t>
            </a:r>
            <a:r>
              <a:rPr lang="en-US" dirty="0" smtClean="0"/>
              <a:t>×</a:t>
            </a:r>
            <a:r>
              <a:rPr lang="en-US" i="1" dirty="0" smtClean="0"/>
              <a:t>N</a:t>
            </a:r>
            <a:r>
              <a:rPr lang="en-US" dirty="0" smtClean="0"/>
              <a:t>, window size </a:t>
            </a:r>
            <a:r>
              <a:rPr lang="en-US" i="1" dirty="0" smtClean="0"/>
              <a:t>W</a:t>
            </a:r>
            <a:r>
              <a:rPr lang="en-US" dirty="0" smtClean="0"/>
              <a:t> (odd), and a constant offset </a:t>
            </a:r>
            <a:r>
              <a:rPr lang="en-US" i="1" dirty="0" smtClean="0"/>
              <a:t>C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Output:</a:t>
            </a:r>
            <a:r>
              <a:rPr lang="en-US" dirty="0" smtClean="0"/>
              <a:t> Binary image </a:t>
            </a:r>
            <a:r>
              <a:rPr lang="en-US" i="1" dirty="0" smtClean="0"/>
              <a:t>B</a:t>
            </a:r>
            <a:r>
              <a:rPr lang="en-US" dirty="0" smtClean="0"/>
              <a:t> of the same dimensions as </a:t>
            </a:r>
            <a:r>
              <a:rPr lang="en-US" i="1" dirty="0" smtClean="0"/>
              <a:t>I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Algorithm Steps:</a:t>
            </a:r>
            <a:endParaRPr lang="en-US" dirty="0" smtClean="0"/>
          </a:p>
          <a:p>
            <a:pPr lvl="1"/>
            <a:r>
              <a:rPr lang="en-US" dirty="0" smtClean="0"/>
              <a:t>For each non-overlapping window of size </a:t>
            </a:r>
            <a:r>
              <a:rPr lang="en-US" i="1" dirty="0" smtClean="0"/>
              <a:t>W</a:t>
            </a:r>
            <a:r>
              <a:rPr lang="en-US" dirty="0" smtClean="0"/>
              <a:t>×</a:t>
            </a:r>
            <a:r>
              <a:rPr lang="en-US" i="1" dirty="0" smtClean="0"/>
              <a:t>W</a:t>
            </a:r>
            <a:r>
              <a:rPr lang="en-US" dirty="0" smtClean="0"/>
              <a:t> within the input image </a:t>
            </a:r>
            <a:r>
              <a:rPr lang="en-US" i="1" dirty="0" smtClean="0"/>
              <a:t>I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Compute the local mean </a:t>
            </a:r>
            <a:r>
              <a:rPr lang="en-US" i="1" dirty="0" smtClean="0"/>
              <a:t>M</a:t>
            </a:r>
            <a:r>
              <a:rPr lang="en-US" dirty="0" smtClean="0"/>
              <a:t> of the pixel intensities within the current window.</a:t>
            </a:r>
          </a:p>
          <a:p>
            <a:pPr lvl="2"/>
            <a:r>
              <a:rPr lang="en-US" dirty="0" smtClean="0"/>
              <a:t>Compute the threshold value </a:t>
            </a:r>
            <a:r>
              <a:rPr lang="en-US" i="1" dirty="0" smtClean="0"/>
              <a:t>T</a:t>
            </a:r>
            <a:r>
              <a:rPr lang="en-US" dirty="0" smtClean="0"/>
              <a:t>=</a:t>
            </a:r>
            <a:r>
              <a:rPr lang="en-US" i="1" dirty="0" smtClean="0"/>
              <a:t>M</a:t>
            </a:r>
            <a:r>
              <a:rPr lang="en-US" dirty="0" smtClean="0"/>
              <a:t>−</a:t>
            </a:r>
            <a:r>
              <a:rPr lang="en-US" i="1" dirty="0" smtClean="0"/>
              <a:t>C</a:t>
            </a:r>
            <a:r>
              <a:rPr lang="en-US" dirty="0" smtClean="0"/>
              <a:t>.</a:t>
            </a:r>
          </a:p>
          <a:p>
            <a:pPr lvl="2"/>
            <a:r>
              <a:rPr lang="en-US" dirty="0" smtClean="0"/>
              <a:t>For each pixel 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within the current window:</a:t>
            </a:r>
          </a:p>
          <a:p>
            <a:pPr lvl="3"/>
            <a:r>
              <a:rPr lang="en-US" dirty="0" smtClean="0"/>
              <a:t>If the intensity of the pixel 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is greater than or equal to the threshold </a:t>
            </a:r>
            <a:r>
              <a:rPr lang="en-US" i="1" dirty="0" smtClean="0"/>
              <a:t>T</a:t>
            </a:r>
            <a:r>
              <a:rPr lang="en-US" dirty="0" smtClean="0"/>
              <a:t>, set the corresponding pixel in the binary image </a:t>
            </a:r>
            <a:r>
              <a:rPr lang="en-US" i="1" dirty="0" smtClean="0"/>
              <a:t>B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to 1 (foreground).</a:t>
            </a:r>
          </a:p>
          <a:p>
            <a:pPr lvl="3"/>
            <a:r>
              <a:rPr lang="en-US" dirty="0" smtClean="0"/>
              <a:t>Otherwise, set </a:t>
            </a:r>
            <a:r>
              <a:rPr lang="en-US" i="1" dirty="0" smtClean="0"/>
              <a:t>B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to 0 (background).</a:t>
            </a:r>
          </a:p>
          <a:p>
            <a:r>
              <a:rPr lang="en-US" b="1" dirty="0" smtClean="0"/>
              <a:t>Output:</a:t>
            </a:r>
            <a:r>
              <a:rPr lang="en-US" dirty="0" smtClean="0"/>
              <a:t> Binary image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131E6C7-B6BF-4C28-A363-FB466AF0CBE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18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322" y="1935480"/>
            <a:ext cx="2757478" cy="3136594"/>
          </a:xfrm>
        </p:spPr>
        <p:txBody>
          <a:bodyPr>
            <a:normAutofit/>
          </a:bodyPr>
          <a:lstStyle/>
          <a:p>
            <a:r>
              <a:rPr lang="en-IN" sz="1400" dirty="0" smtClean="0"/>
              <a:t>Image is subdivided into four equal parts</a:t>
            </a:r>
          </a:p>
          <a:p>
            <a:r>
              <a:rPr lang="en-IN" sz="1400" dirty="0" smtClean="0"/>
              <a:t>Each parts is again subdivided into four equal parts. </a:t>
            </a:r>
          </a:p>
          <a:p>
            <a:pPr>
              <a:buNone/>
            </a:pPr>
            <a:endParaRPr lang="en-US" sz="1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131E6C7-B6BF-4C28-A363-FB466AF0CBE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19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6"/>
            <a:ext cx="5486400" cy="366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00349EA6-CDC3-47C9-A62D-D267594A3BFA}" type="slidenum">
              <a:rPr lang="en-US" altLang="en-US" sz="1400"/>
              <a:pPr eaLnBrk="1" hangingPunct="1"/>
              <a:t>2</a:t>
            </a:fld>
            <a:endParaRPr lang="en-US" altLang="en-US" sz="1400"/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Introduction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Image processing techniques (Enhancement, Restoration) takes a digital image as input and gives out another image (with improved quality).</a:t>
            </a:r>
          </a:p>
          <a:p>
            <a:pPr eaLnBrk="1" hangingPunct="1"/>
            <a:r>
              <a:rPr lang="en-US" altLang="en-US" sz="2800" smtClean="0"/>
              <a:t>In image analysis, for the same image the output is the detail description of the scene (in the image).</a:t>
            </a:r>
          </a:p>
          <a:p>
            <a:pPr eaLnBrk="1" hangingPunct="1"/>
            <a:r>
              <a:rPr lang="en-US" altLang="en-US" sz="2800" smtClean="0"/>
              <a:t>Segmentation is the first step of image analysis techniques.</a:t>
            </a:r>
          </a:p>
        </p:txBody>
      </p:sp>
    </p:spTree>
    <p:extLst>
      <p:ext uri="{BB962C8B-B14F-4D97-AF65-F5344CB8AC3E}">
        <p14:creationId xmlns:p14="http://schemas.microsoft.com/office/powerpoint/2010/main" xmlns="" val="73406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Text Box 2"/>
          <p:cNvSpPr txBox="1">
            <a:spLocks noChangeArrowheads="1"/>
          </p:cNvSpPr>
          <p:nvPr/>
        </p:nvSpPr>
        <p:spPr bwMode="auto">
          <a:xfrm>
            <a:off x="3060700" y="361950"/>
            <a:ext cx="317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Adaptive Thresholding</a:t>
            </a:r>
            <a:endParaRPr lang="en-US" altLang="zh-CN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24525" y="923925"/>
          <a:ext cx="2733675" cy="2733675"/>
        </p:xfrm>
        <a:graphic>
          <a:graphicData uri="http://schemas.openxmlformats.org/presentationml/2006/ole">
            <p:oleObj spid="_x0000_s3104" name="VISIO" r:id="rId3" imgW="3648471" imgH="3639342" progId="">
              <p:embed/>
            </p:oleObj>
          </a:graphicData>
        </a:graphic>
      </p:graphicFrame>
      <p:graphicFrame>
        <p:nvGraphicFramePr>
          <p:cNvPr id="3075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715000" y="3938588"/>
          <a:ext cx="2733675" cy="2733675"/>
        </p:xfrm>
        <a:graphic>
          <a:graphicData uri="http://schemas.openxmlformats.org/presentationml/2006/ole">
            <p:oleObj spid="_x0000_s3105" name="VISIO" r:id="rId4" imgW="3648471" imgH="3639342" progId="">
              <p:embed/>
            </p:oleObj>
          </a:graphicData>
        </a:graphic>
      </p:graphicFrame>
      <p:sp>
        <p:nvSpPr>
          <p:cNvPr id="3078" name="Line 6"/>
          <p:cNvSpPr>
            <a:spLocks noChangeShapeType="1"/>
          </p:cNvSpPr>
          <p:nvPr/>
        </p:nvSpPr>
        <p:spPr bwMode="auto">
          <a:xfrm flipV="1">
            <a:off x="3505200" y="2286000"/>
            <a:ext cx="21336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3657600" y="21336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4.5</a:t>
            </a:r>
          </a:p>
        </p:txBody>
      </p:sp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3657600" y="484505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5.5</a:t>
            </a:r>
          </a:p>
        </p:txBody>
      </p:sp>
      <p:sp>
        <p:nvSpPr>
          <p:cNvPr id="3081" name="Line 9"/>
          <p:cNvSpPr>
            <a:spLocks noChangeShapeType="1"/>
          </p:cNvSpPr>
          <p:nvPr/>
        </p:nvSpPr>
        <p:spPr bwMode="auto">
          <a:xfrm>
            <a:off x="3505200" y="4038600"/>
            <a:ext cx="21336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6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890588" y="2384425"/>
          <a:ext cx="2581275" cy="2486025"/>
        </p:xfrm>
        <a:graphic>
          <a:graphicData uri="http://schemas.openxmlformats.org/presentationml/2006/ole">
            <p:oleObj spid="_x0000_s3106" name="VISIO" r:id="rId5" imgW="3648471" imgH="3639342" progId="">
              <p:embed/>
            </p:oleObj>
          </a:graphicData>
        </a:graphic>
      </p:graphicFrame>
      <p:sp>
        <p:nvSpPr>
          <p:cNvPr id="3082" name="Line 12"/>
          <p:cNvSpPr>
            <a:spLocks noChangeShapeType="1"/>
          </p:cNvSpPr>
          <p:nvPr/>
        </p:nvSpPr>
        <p:spPr bwMode="auto">
          <a:xfrm>
            <a:off x="1042988" y="4576763"/>
            <a:ext cx="22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3" name="Line 14"/>
          <p:cNvSpPr>
            <a:spLocks noChangeShapeType="1"/>
          </p:cNvSpPr>
          <p:nvPr/>
        </p:nvSpPr>
        <p:spPr bwMode="auto">
          <a:xfrm>
            <a:off x="2081213" y="3822700"/>
            <a:ext cx="762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4" name="Line 15"/>
          <p:cNvSpPr>
            <a:spLocks noChangeShapeType="1"/>
          </p:cNvSpPr>
          <p:nvPr/>
        </p:nvSpPr>
        <p:spPr bwMode="auto">
          <a:xfrm flipV="1">
            <a:off x="2835275" y="4576763"/>
            <a:ext cx="152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5" name="Line 16"/>
          <p:cNvSpPr>
            <a:spLocks noChangeShapeType="1"/>
          </p:cNvSpPr>
          <p:nvPr/>
        </p:nvSpPr>
        <p:spPr bwMode="auto">
          <a:xfrm flipV="1">
            <a:off x="2987675" y="3362325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6" name="Line 18"/>
          <p:cNvSpPr>
            <a:spLocks noChangeShapeType="1"/>
          </p:cNvSpPr>
          <p:nvPr/>
        </p:nvSpPr>
        <p:spPr bwMode="auto">
          <a:xfrm flipH="1">
            <a:off x="6019800" y="1143000"/>
            <a:ext cx="914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7" name="Line 19"/>
          <p:cNvSpPr>
            <a:spLocks noChangeShapeType="1"/>
          </p:cNvSpPr>
          <p:nvPr/>
        </p:nvSpPr>
        <p:spPr bwMode="auto">
          <a:xfrm>
            <a:off x="6019800" y="2133600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8" name="Line 20"/>
          <p:cNvSpPr>
            <a:spLocks noChangeShapeType="1"/>
          </p:cNvSpPr>
          <p:nvPr/>
        </p:nvSpPr>
        <p:spPr bwMode="auto">
          <a:xfrm>
            <a:off x="6019800" y="3276600"/>
            <a:ext cx="22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89" name="Line 21"/>
          <p:cNvSpPr>
            <a:spLocks noChangeShapeType="1"/>
          </p:cNvSpPr>
          <p:nvPr/>
        </p:nvSpPr>
        <p:spPr bwMode="auto">
          <a:xfrm flipV="1">
            <a:off x="6248400" y="2514600"/>
            <a:ext cx="762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0" name="Line 22"/>
          <p:cNvSpPr>
            <a:spLocks noChangeShapeType="1"/>
          </p:cNvSpPr>
          <p:nvPr/>
        </p:nvSpPr>
        <p:spPr bwMode="auto">
          <a:xfrm>
            <a:off x="7010400" y="2514600"/>
            <a:ext cx="99060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1" name="Line 23"/>
          <p:cNvSpPr>
            <a:spLocks noChangeShapeType="1"/>
          </p:cNvSpPr>
          <p:nvPr/>
        </p:nvSpPr>
        <p:spPr bwMode="auto">
          <a:xfrm>
            <a:off x="8001000" y="3581400"/>
            <a:ext cx="3810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2" name="Line 24"/>
          <p:cNvSpPr>
            <a:spLocks noChangeShapeType="1"/>
          </p:cNvSpPr>
          <p:nvPr/>
        </p:nvSpPr>
        <p:spPr bwMode="auto">
          <a:xfrm flipV="1">
            <a:off x="8382000" y="990600"/>
            <a:ext cx="0" cy="2590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3" name="Line 25"/>
          <p:cNvSpPr>
            <a:spLocks noChangeShapeType="1"/>
          </p:cNvSpPr>
          <p:nvPr/>
        </p:nvSpPr>
        <p:spPr bwMode="auto">
          <a:xfrm flipH="1" flipV="1">
            <a:off x="6934200" y="1143000"/>
            <a:ext cx="9906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4" name="Line 26"/>
          <p:cNvSpPr>
            <a:spLocks noChangeShapeType="1"/>
          </p:cNvSpPr>
          <p:nvPr/>
        </p:nvSpPr>
        <p:spPr bwMode="auto">
          <a:xfrm>
            <a:off x="7924800" y="990600"/>
            <a:ext cx="4572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5" name="Line 27"/>
          <p:cNvSpPr>
            <a:spLocks noChangeShapeType="1"/>
          </p:cNvSpPr>
          <p:nvPr/>
        </p:nvSpPr>
        <p:spPr bwMode="auto">
          <a:xfrm flipV="1">
            <a:off x="7924800" y="990600"/>
            <a:ext cx="0" cy="1066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6" name="Line 28"/>
          <p:cNvSpPr>
            <a:spLocks noChangeShapeType="1"/>
          </p:cNvSpPr>
          <p:nvPr/>
        </p:nvSpPr>
        <p:spPr bwMode="auto">
          <a:xfrm flipH="1">
            <a:off x="6324600" y="4191000"/>
            <a:ext cx="609600" cy="685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7" name="Line 29"/>
          <p:cNvSpPr>
            <a:spLocks noChangeShapeType="1"/>
          </p:cNvSpPr>
          <p:nvPr/>
        </p:nvSpPr>
        <p:spPr bwMode="auto">
          <a:xfrm>
            <a:off x="6324600" y="4876800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8" name="Line 30"/>
          <p:cNvSpPr>
            <a:spLocks noChangeShapeType="1"/>
          </p:cNvSpPr>
          <p:nvPr/>
        </p:nvSpPr>
        <p:spPr bwMode="auto">
          <a:xfrm>
            <a:off x="6324600" y="6019800"/>
            <a:ext cx="152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99" name="Line 31"/>
          <p:cNvSpPr>
            <a:spLocks noChangeShapeType="1"/>
          </p:cNvSpPr>
          <p:nvPr/>
        </p:nvSpPr>
        <p:spPr bwMode="auto">
          <a:xfrm flipV="1">
            <a:off x="6477000" y="5562600"/>
            <a:ext cx="5334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0" name="Line 32"/>
          <p:cNvSpPr>
            <a:spLocks noChangeShapeType="1"/>
          </p:cNvSpPr>
          <p:nvPr/>
        </p:nvSpPr>
        <p:spPr bwMode="auto">
          <a:xfrm>
            <a:off x="7010400" y="5562600"/>
            <a:ext cx="762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1" name="Line 33"/>
          <p:cNvSpPr>
            <a:spLocks noChangeShapeType="1"/>
          </p:cNvSpPr>
          <p:nvPr/>
        </p:nvSpPr>
        <p:spPr bwMode="auto">
          <a:xfrm flipV="1">
            <a:off x="7772400" y="6324600"/>
            <a:ext cx="152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2" name="Line 34"/>
          <p:cNvSpPr>
            <a:spLocks noChangeShapeType="1"/>
          </p:cNvSpPr>
          <p:nvPr/>
        </p:nvSpPr>
        <p:spPr bwMode="auto">
          <a:xfrm flipV="1">
            <a:off x="7924800" y="5105400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3" name="Line 35"/>
          <p:cNvSpPr>
            <a:spLocks noChangeShapeType="1"/>
          </p:cNvSpPr>
          <p:nvPr/>
        </p:nvSpPr>
        <p:spPr bwMode="auto">
          <a:xfrm flipH="1" flipV="1">
            <a:off x="6934200" y="4191000"/>
            <a:ext cx="9906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104" name="Text Box 36"/>
          <p:cNvSpPr txBox="1">
            <a:spLocks noChangeArrowheads="1"/>
          </p:cNvSpPr>
          <p:nvPr/>
        </p:nvSpPr>
        <p:spPr bwMode="auto">
          <a:xfrm>
            <a:off x="827088" y="1773238"/>
            <a:ext cx="2667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true object boundary</a:t>
            </a:r>
          </a:p>
        </p:txBody>
      </p:sp>
      <p:sp>
        <p:nvSpPr>
          <p:cNvPr id="3105" name="Line 40"/>
          <p:cNvSpPr>
            <a:spLocks noChangeShapeType="1"/>
          </p:cNvSpPr>
          <p:nvPr/>
        </p:nvSpPr>
        <p:spPr bwMode="auto">
          <a:xfrm>
            <a:off x="1979613" y="2636838"/>
            <a:ext cx="1008062" cy="720725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06" name="Line 41"/>
          <p:cNvSpPr>
            <a:spLocks noChangeShapeType="1"/>
          </p:cNvSpPr>
          <p:nvPr/>
        </p:nvSpPr>
        <p:spPr bwMode="auto">
          <a:xfrm flipH="1">
            <a:off x="1042988" y="2636838"/>
            <a:ext cx="936625" cy="863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07" name="Line 42"/>
          <p:cNvSpPr>
            <a:spLocks noChangeShapeType="1"/>
          </p:cNvSpPr>
          <p:nvPr/>
        </p:nvSpPr>
        <p:spPr bwMode="auto">
          <a:xfrm>
            <a:off x="1042988" y="3500438"/>
            <a:ext cx="0" cy="1081087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3108" name="Line 43"/>
          <p:cNvSpPr>
            <a:spLocks noChangeShapeType="1"/>
          </p:cNvSpPr>
          <p:nvPr/>
        </p:nvSpPr>
        <p:spPr bwMode="auto">
          <a:xfrm flipV="1">
            <a:off x="1258888" y="3789363"/>
            <a:ext cx="865187" cy="8636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498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Text Box 2"/>
          <p:cNvSpPr txBox="1">
            <a:spLocks noChangeArrowheads="1"/>
          </p:cNvSpPr>
          <p:nvPr/>
        </p:nvSpPr>
        <p:spPr bwMode="auto">
          <a:xfrm>
            <a:off x="3060700" y="363538"/>
            <a:ext cx="317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Adaptive Thresholding</a:t>
            </a:r>
            <a:endParaRPr lang="en-US" altLang="zh-CN" sz="32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4098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4811713" y="2679700"/>
          <a:ext cx="1438275" cy="1385888"/>
        </p:xfrm>
        <a:graphic>
          <a:graphicData uri="http://schemas.openxmlformats.org/presentationml/2006/ole">
            <p:oleObj spid="_x0000_s4148" name="VISIO" r:id="rId3" imgW="1847058" imgH="1844015" progId="">
              <p:embed/>
            </p:oleObj>
          </a:graphicData>
        </a:graphic>
      </p:graphicFrame>
      <p:graphicFrame>
        <p:nvGraphicFramePr>
          <p:cNvPr id="4099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629400" y="2744788"/>
          <a:ext cx="1371600" cy="1320800"/>
        </p:xfrm>
        <a:graphic>
          <a:graphicData uri="http://schemas.openxmlformats.org/presentationml/2006/ole">
            <p:oleObj spid="_x0000_s4149" name="VISIO" r:id="rId4" imgW="1847058" imgH="1844015" progId="">
              <p:embed/>
            </p:oleObj>
          </a:graphicData>
        </a:graphic>
      </p:graphicFrame>
      <p:graphicFrame>
        <p:nvGraphicFramePr>
          <p:cNvPr id="4100" name="Object 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811713" y="4294188"/>
          <a:ext cx="1460500" cy="1406525"/>
        </p:xfrm>
        <a:graphic>
          <a:graphicData uri="http://schemas.openxmlformats.org/presentationml/2006/ole">
            <p:oleObj spid="_x0000_s4150" name="VISIO" r:id="rId5" imgW="1847058" imgH="1844015" progId="">
              <p:embed/>
            </p:oleObj>
          </a:graphicData>
        </a:graphic>
      </p:graphicFrame>
      <p:graphicFrame>
        <p:nvGraphicFramePr>
          <p:cNvPr id="4101" name="Object 6"/>
          <p:cNvGraphicFramePr>
            <a:graphicFrameLocks noChangeAspect="1"/>
          </p:cNvGraphicFramePr>
          <p:nvPr/>
        </p:nvGraphicFramePr>
        <p:xfrm>
          <a:off x="6715140" y="4286256"/>
          <a:ext cx="1439862" cy="1439863"/>
        </p:xfrm>
        <a:graphic>
          <a:graphicData uri="http://schemas.openxmlformats.org/presentationml/2006/ole">
            <p:oleObj spid="_x0000_s4151" name="VISIO" r:id="rId6" imgW="1847058" imgH="1844015" progId="">
              <p:embed/>
            </p:oleObj>
          </a:graphicData>
        </a:graphic>
      </p:graphicFrame>
      <p:graphicFrame>
        <p:nvGraphicFramePr>
          <p:cNvPr id="4102" name="Object 7"/>
          <p:cNvGraphicFramePr>
            <a:graphicFrameLocks noChangeAspect="1"/>
          </p:cNvGraphicFramePr>
          <p:nvPr/>
        </p:nvGraphicFramePr>
        <p:xfrm>
          <a:off x="652463" y="2801938"/>
          <a:ext cx="2733675" cy="2733675"/>
        </p:xfrm>
        <a:graphic>
          <a:graphicData uri="http://schemas.openxmlformats.org/presentationml/2006/ole">
            <p:oleObj spid="_x0000_s4152" name="VISIO" r:id="rId7" imgW="3648471" imgH="3639342" progId="">
              <p:embed/>
            </p:oleObj>
          </a:graphicData>
        </a:graphic>
      </p:graphicFrame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810000" y="37179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Split</a:t>
            </a:r>
          </a:p>
        </p:txBody>
      </p:sp>
      <p:sp>
        <p:nvSpPr>
          <p:cNvPr id="4105" name="Line 9"/>
          <p:cNvSpPr>
            <a:spLocks noChangeShapeType="1"/>
          </p:cNvSpPr>
          <p:nvPr/>
        </p:nvSpPr>
        <p:spPr bwMode="auto">
          <a:xfrm>
            <a:off x="3505200" y="4191000"/>
            <a:ext cx="160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684213" y="1412875"/>
            <a:ext cx="5486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Solution</a:t>
            </a:r>
          </a:p>
          <a:p>
            <a:pPr lvl="1" algn="just" eaLnBrk="1" hangingPunct="1"/>
            <a:r>
              <a:rPr kumimoji="1"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Spatially adaptive thresholding</a:t>
            </a:r>
          </a:p>
          <a:p>
            <a:pPr lvl="1" algn="just" eaLnBrk="1" hangingPunct="1"/>
            <a:r>
              <a:rPr kumimoji="1"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Localized processing</a:t>
            </a:r>
            <a:endParaRPr kumimoji="1" lang="en-US" altLang="en-US" sz="2000" b="1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7" name="Line 11"/>
          <p:cNvSpPr>
            <a:spLocks noChangeShapeType="1"/>
          </p:cNvSpPr>
          <p:nvPr/>
        </p:nvSpPr>
        <p:spPr bwMode="auto">
          <a:xfrm>
            <a:off x="6572264" y="2714620"/>
            <a:ext cx="0" cy="2895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8" name="Line 12"/>
          <p:cNvSpPr>
            <a:spLocks noChangeShapeType="1"/>
          </p:cNvSpPr>
          <p:nvPr/>
        </p:nvSpPr>
        <p:spPr bwMode="auto">
          <a:xfrm>
            <a:off x="5000628" y="4143380"/>
            <a:ext cx="289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59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Text Box 2"/>
          <p:cNvSpPr txBox="1">
            <a:spLocks noChangeArrowheads="1"/>
          </p:cNvSpPr>
          <p:nvPr/>
        </p:nvSpPr>
        <p:spPr bwMode="auto">
          <a:xfrm>
            <a:off x="3060700" y="361950"/>
            <a:ext cx="317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Adaptive Thresholding</a:t>
            </a:r>
            <a:endParaRPr lang="en-US" altLang="zh-CN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5122" name="Object 3"/>
          <p:cNvGraphicFramePr>
            <a:graphicFrameLocks noChangeAspect="1"/>
          </p:cNvGraphicFramePr>
          <p:nvPr/>
        </p:nvGraphicFramePr>
        <p:xfrm>
          <a:off x="3111500" y="2362200"/>
          <a:ext cx="1384300" cy="1384300"/>
        </p:xfrm>
        <a:graphic>
          <a:graphicData uri="http://schemas.openxmlformats.org/presentationml/2006/ole">
            <p:oleObj spid="_x0000_s5202" name="VISIO" r:id="rId3" imgW="1847058" imgH="1844015" progId="">
              <p:embed/>
            </p:oleObj>
          </a:graphicData>
        </a:graphic>
      </p:graphicFrame>
      <p:graphicFrame>
        <p:nvGraphicFramePr>
          <p:cNvPr id="5123" name="Object 4"/>
          <p:cNvGraphicFramePr>
            <a:graphicFrameLocks noChangeAspect="1"/>
          </p:cNvGraphicFramePr>
          <p:nvPr/>
        </p:nvGraphicFramePr>
        <p:xfrm>
          <a:off x="4635500" y="2362200"/>
          <a:ext cx="1384300" cy="1384300"/>
        </p:xfrm>
        <a:graphic>
          <a:graphicData uri="http://schemas.openxmlformats.org/presentationml/2006/ole">
            <p:oleObj spid="_x0000_s5203" name="VISIO" r:id="rId4" imgW="1847058" imgH="1844015" progId="">
              <p:embed/>
            </p:oleObj>
          </a:graphicData>
        </a:graphic>
      </p:graphicFrame>
      <p:graphicFrame>
        <p:nvGraphicFramePr>
          <p:cNvPr id="5124" name="Object 5"/>
          <p:cNvGraphicFramePr>
            <a:graphicFrameLocks noChangeAspect="1"/>
          </p:cNvGraphicFramePr>
          <p:nvPr/>
        </p:nvGraphicFramePr>
        <p:xfrm>
          <a:off x="3111500" y="3886200"/>
          <a:ext cx="1384300" cy="1384300"/>
        </p:xfrm>
        <a:graphic>
          <a:graphicData uri="http://schemas.openxmlformats.org/presentationml/2006/ole">
            <p:oleObj spid="_x0000_s5204" name="VISIO" r:id="rId5" imgW="1847058" imgH="1844015" progId="">
              <p:embed/>
            </p:oleObj>
          </a:graphicData>
        </a:graphic>
      </p:graphicFrame>
      <p:graphicFrame>
        <p:nvGraphicFramePr>
          <p:cNvPr id="5125" name="Object 6"/>
          <p:cNvGraphicFramePr>
            <a:graphicFrameLocks noChangeAspect="1"/>
          </p:cNvGraphicFramePr>
          <p:nvPr/>
        </p:nvGraphicFramePr>
        <p:xfrm>
          <a:off x="4635500" y="3886200"/>
          <a:ext cx="1384300" cy="1384300"/>
        </p:xfrm>
        <a:graphic>
          <a:graphicData uri="http://schemas.openxmlformats.org/presentationml/2006/ole">
            <p:oleObj spid="_x0000_s5205" name="VISIO" r:id="rId6" imgW="1847058" imgH="1844015" progId="">
              <p:embed/>
            </p:oleObj>
          </a:graphicData>
        </a:graphic>
      </p:graphicFrame>
      <p:graphicFrame>
        <p:nvGraphicFramePr>
          <p:cNvPr id="5126" name="Object 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685800" y="1206500"/>
          <a:ext cx="1384300" cy="1384300"/>
        </p:xfrm>
        <a:graphic>
          <a:graphicData uri="http://schemas.openxmlformats.org/presentationml/2006/ole">
            <p:oleObj spid="_x0000_s5206" name="VISIO" r:id="rId7" imgW="1847058" imgH="1844015" progId="">
              <p:embed/>
            </p:oleObj>
          </a:graphicData>
        </a:graphic>
      </p:graphicFrame>
      <p:graphicFrame>
        <p:nvGraphicFramePr>
          <p:cNvPr id="5127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162800" y="1206500"/>
          <a:ext cx="1384300" cy="1384300"/>
        </p:xfrm>
        <a:graphic>
          <a:graphicData uri="http://schemas.openxmlformats.org/presentationml/2006/ole">
            <p:oleObj spid="_x0000_s5207" name="VISIO" r:id="rId8" imgW="1847058" imgH="1844015" progId="">
              <p:embed/>
            </p:oleObj>
          </a:graphicData>
        </a:graphic>
      </p:graphicFrame>
      <p:graphicFrame>
        <p:nvGraphicFramePr>
          <p:cNvPr id="5128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685800" y="4940300"/>
          <a:ext cx="1384300" cy="1384300"/>
        </p:xfrm>
        <a:graphic>
          <a:graphicData uri="http://schemas.openxmlformats.org/presentationml/2006/ole">
            <p:oleObj spid="_x0000_s5208" name="VISIO" r:id="rId9" imgW="1847058" imgH="1844015" progId="">
              <p:embed/>
            </p:oleObj>
          </a:graphicData>
        </a:graphic>
      </p:graphicFrame>
      <p:graphicFrame>
        <p:nvGraphicFramePr>
          <p:cNvPr id="5129" name="Object 1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162800" y="4953000"/>
          <a:ext cx="1384300" cy="1384300"/>
        </p:xfrm>
        <a:graphic>
          <a:graphicData uri="http://schemas.openxmlformats.org/presentationml/2006/ole">
            <p:oleObj spid="_x0000_s5209" name="VISIO" r:id="rId10" imgW="1847058" imgH="1844015" progId="">
              <p:embed/>
            </p:oleObj>
          </a:graphicData>
        </a:graphic>
      </p:graphicFrame>
      <p:sp>
        <p:nvSpPr>
          <p:cNvPr id="5131" name="Text Box 11"/>
          <p:cNvSpPr txBox="1">
            <a:spLocks noChangeArrowheads="1"/>
          </p:cNvSpPr>
          <p:nvPr/>
        </p:nvSpPr>
        <p:spPr bwMode="auto">
          <a:xfrm>
            <a:off x="2133600" y="1600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5132" name="Text Box 12"/>
          <p:cNvSpPr txBox="1">
            <a:spLocks noChangeArrowheads="1"/>
          </p:cNvSpPr>
          <p:nvPr/>
        </p:nvSpPr>
        <p:spPr bwMode="auto">
          <a:xfrm>
            <a:off x="5638800" y="1600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7</a:t>
            </a:r>
          </a:p>
        </p:txBody>
      </p:sp>
      <p:sp>
        <p:nvSpPr>
          <p:cNvPr id="5133" name="Text Box 13"/>
          <p:cNvSpPr txBox="1">
            <a:spLocks noChangeArrowheads="1"/>
          </p:cNvSpPr>
          <p:nvPr/>
        </p:nvSpPr>
        <p:spPr bwMode="auto">
          <a:xfrm>
            <a:off x="2133600" y="5410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4</a:t>
            </a:r>
          </a:p>
        </p:txBody>
      </p:sp>
      <p:sp>
        <p:nvSpPr>
          <p:cNvPr id="5134" name="Text Box 14"/>
          <p:cNvSpPr txBox="1">
            <a:spLocks noChangeArrowheads="1"/>
          </p:cNvSpPr>
          <p:nvPr/>
        </p:nvSpPr>
        <p:spPr bwMode="auto">
          <a:xfrm>
            <a:off x="5638800" y="5410200"/>
            <a:ext cx="1447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Thresholding </a:t>
            </a:r>
            <a:r>
              <a:rPr lang="en-US" altLang="zh-CN" sz="1800" i="1">
                <a:ea typeface="宋体" panose="02010600030101010101" pitchFamily="2" charset="-122"/>
              </a:rPr>
              <a:t>T</a:t>
            </a:r>
            <a:r>
              <a:rPr lang="en-US" altLang="zh-CN" sz="1800">
                <a:ea typeface="宋体" panose="02010600030101010101" pitchFamily="2" charset="-122"/>
              </a:rPr>
              <a:t> = 7</a:t>
            </a:r>
          </a:p>
        </p:txBody>
      </p:sp>
      <p:sp>
        <p:nvSpPr>
          <p:cNvPr id="5135" name="Line 15"/>
          <p:cNvSpPr>
            <a:spLocks noChangeShapeType="1"/>
          </p:cNvSpPr>
          <p:nvPr/>
        </p:nvSpPr>
        <p:spPr bwMode="auto">
          <a:xfrm flipV="1">
            <a:off x="6172200" y="22098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6" name="Line 16"/>
          <p:cNvSpPr>
            <a:spLocks noChangeShapeType="1"/>
          </p:cNvSpPr>
          <p:nvPr/>
        </p:nvSpPr>
        <p:spPr bwMode="auto">
          <a:xfrm flipH="1" flipV="1">
            <a:off x="2209800" y="2209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7" name="Line 17"/>
          <p:cNvSpPr>
            <a:spLocks noChangeShapeType="1"/>
          </p:cNvSpPr>
          <p:nvPr/>
        </p:nvSpPr>
        <p:spPr bwMode="auto">
          <a:xfrm>
            <a:off x="6172200" y="495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 flipH="1">
            <a:off x="2209800" y="49530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39" name="Rectangle 19"/>
          <p:cNvSpPr>
            <a:spLocks noChangeArrowheads="1"/>
          </p:cNvSpPr>
          <p:nvPr/>
        </p:nvSpPr>
        <p:spPr bwMode="auto">
          <a:xfrm>
            <a:off x="1905000" y="990600"/>
            <a:ext cx="541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kumimoji="1"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spatially adaptive threshold selection</a:t>
            </a:r>
            <a:endParaRPr kumimoji="1" lang="en-US" altLang="en-US" sz="2000" b="1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5004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Text Box 2"/>
          <p:cNvSpPr txBox="1">
            <a:spLocks noChangeArrowheads="1"/>
          </p:cNvSpPr>
          <p:nvPr/>
        </p:nvSpPr>
        <p:spPr bwMode="auto">
          <a:xfrm>
            <a:off x="3060700" y="363538"/>
            <a:ext cx="3178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Adaptive Thresholding</a:t>
            </a:r>
            <a:endParaRPr lang="en-US" altLang="zh-CN" sz="3200" b="1">
              <a:solidFill>
                <a:srgbClr val="FFFF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146" name="Object 3"/>
          <p:cNvGraphicFramePr>
            <a:graphicFrameLocks noGrp="1" noChangeAspect="1"/>
          </p:cNvGraphicFramePr>
          <p:nvPr>
            <p:ph/>
          </p:nvPr>
        </p:nvGraphicFramePr>
        <p:xfrm>
          <a:off x="3276600" y="2678113"/>
          <a:ext cx="2581275" cy="2487612"/>
        </p:xfrm>
        <a:graphic>
          <a:graphicData uri="http://schemas.openxmlformats.org/presentationml/2006/ole">
            <p:oleObj spid="_x0000_s6196" name="VISIO" r:id="rId3" imgW="3648471" imgH="3639342" progId="">
              <p:embed/>
            </p:oleObj>
          </a:graphicData>
        </a:graphic>
      </p:graphicFrame>
      <p:graphicFrame>
        <p:nvGraphicFramePr>
          <p:cNvPr id="6147" name="Object 4"/>
          <p:cNvGraphicFramePr>
            <a:graphicFrameLocks noChangeAspect="1"/>
          </p:cNvGraphicFramePr>
          <p:nvPr/>
        </p:nvGraphicFramePr>
        <p:xfrm>
          <a:off x="685800" y="1206500"/>
          <a:ext cx="1384300" cy="1384300"/>
        </p:xfrm>
        <a:graphic>
          <a:graphicData uri="http://schemas.openxmlformats.org/presentationml/2006/ole">
            <p:oleObj spid="_x0000_s6197" name="VISIO" r:id="rId4" imgW="1847058" imgH="1844015" progId="">
              <p:embed/>
            </p:oleObj>
          </a:graphicData>
        </a:graphic>
      </p:graphicFrame>
      <p:graphicFrame>
        <p:nvGraphicFramePr>
          <p:cNvPr id="6148" name="Object 5"/>
          <p:cNvGraphicFramePr>
            <a:graphicFrameLocks noChangeAspect="1"/>
          </p:cNvGraphicFramePr>
          <p:nvPr/>
        </p:nvGraphicFramePr>
        <p:xfrm>
          <a:off x="7162800" y="1206500"/>
          <a:ext cx="1384300" cy="1384300"/>
        </p:xfrm>
        <a:graphic>
          <a:graphicData uri="http://schemas.openxmlformats.org/presentationml/2006/ole">
            <p:oleObj spid="_x0000_s6198" name="VISIO" r:id="rId5" imgW="1847058" imgH="1844015" progId="">
              <p:embed/>
            </p:oleObj>
          </a:graphicData>
        </a:graphic>
      </p:graphicFrame>
      <p:sp>
        <p:nvSpPr>
          <p:cNvPr id="6152" name="Line 6"/>
          <p:cNvSpPr>
            <a:spLocks noChangeShapeType="1"/>
          </p:cNvSpPr>
          <p:nvPr/>
        </p:nvSpPr>
        <p:spPr bwMode="auto">
          <a:xfrm flipV="1">
            <a:off x="6172200" y="22098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Line 7"/>
          <p:cNvSpPr>
            <a:spLocks noChangeShapeType="1"/>
          </p:cNvSpPr>
          <p:nvPr/>
        </p:nvSpPr>
        <p:spPr bwMode="auto">
          <a:xfrm flipH="1" flipV="1">
            <a:off x="2209800" y="22098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Line 8"/>
          <p:cNvSpPr>
            <a:spLocks noChangeShapeType="1"/>
          </p:cNvSpPr>
          <p:nvPr/>
        </p:nvSpPr>
        <p:spPr bwMode="auto">
          <a:xfrm>
            <a:off x="6172200" y="4953000"/>
            <a:ext cx="838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5" name="Line 9"/>
          <p:cNvSpPr>
            <a:spLocks noChangeShapeType="1"/>
          </p:cNvSpPr>
          <p:nvPr/>
        </p:nvSpPr>
        <p:spPr bwMode="auto">
          <a:xfrm flipH="1">
            <a:off x="2209800" y="4953000"/>
            <a:ext cx="7620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6" name="Line 10"/>
          <p:cNvSpPr>
            <a:spLocks noChangeShapeType="1"/>
          </p:cNvSpPr>
          <p:nvPr/>
        </p:nvSpPr>
        <p:spPr bwMode="auto">
          <a:xfrm flipH="1">
            <a:off x="3657600" y="2725738"/>
            <a:ext cx="9144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7" name="Line 11"/>
          <p:cNvSpPr>
            <a:spLocks noChangeShapeType="1"/>
          </p:cNvSpPr>
          <p:nvPr/>
        </p:nvSpPr>
        <p:spPr bwMode="auto">
          <a:xfrm>
            <a:off x="3635375" y="3654425"/>
            <a:ext cx="0" cy="1143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8" name="Line 12"/>
          <p:cNvSpPr>
            <a:spLocks noChangeShapeType="1"/>
          </p:cNvSpPr>
          <p:nvPr/>
        </p:nvSpPr>
        <p:spPr bwMode="auto">
          <a:xfrm>
            <a:off x="3622675" y="4792663"/>
            <a:ext cx="2286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9" name="Line 13"/>
          <p:cNvSpPr>
            <a:spLocks noChangeShapeType="1"/>
          </p:cNvSpPr>
          <p:nvPr/>
        </p:nvSpPr>
        <p:spPr bwMode="auto">
          <a:xfrm flipV="1">
            <a:off x="3881438" y="4005263"/>
            <a:ext cx="762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0" name="Line 14"/>
          <p:cNvSpPr>
            <a:spLocks noChangeShapeType="1"/>
          </p:cNvSpPr>
          <p:nvPr/>
        </p:nvSpPr>
        <p:spPr bwMode="auto">
          <a:xfrm>
            <a:off x="4673600" y="4030663"/>
            <a:ext cx="762000" cy="838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1" name="Line 15"/>
          <p:cNvSpPr>
            <a:spLocks noChangeShapeType="1"/>
          </p:cNvSpPr>
          <p:nvPr/>
        </p:nvSpPr>
        <p:spPr bwMode="auto">
          <a:xfrm flipV="1">
            <a:off x="5427663" y="4797425"/>
            <a:ext cx="152400" cy="76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2" name="Line 16"/>
          <p:cNvSpPr>
            <a:spLocks noChangeShapeType="1"/>
          </p:cNvSpPr>
          <p:nvPr/>
        </p:nvSpPr>
        <p:spPr bwMode="auto">
          <a:xfrm flipV="1">
            <a:off x="5580063" y="3649663"/>
            <a:ext cx="0" cy="1219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3" name="Line 17"/>
          <p:cNvSpPr>
            <a:spLocks noChangeShapeType="1"/>
          </p:cNvSpPr>
          <p:nvPr/>
        </p:nvSpPr>
        <p:spPr bwMode="auto">
          <a:xfrm flipH="1" flipV="1">
            <a:off x="4589463" y="2801938"/>
            <a:ext cx="990600" cy="914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64" name="Text Box 18"/>
          <p:cNvSpPr txBox="1">
            <a:spLocks noChangeArrowheads="1"/>
          </p:cNvSpPr>
          <p:nvPr/>
        </p:nvSpPr>
        <p:spPr bwMode="auto">
          <a:xfrm>
            <a:off x="1981200" y="18288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6165" name="Text Box 19"/>
          <p:cNvSpPr txBox="1">
            <a:spLocks noChangeArrowheads="1"/>
          </p:cNvSpPr>
          <p:nvPr/>
        </p:nvSpPr>
        <p:spPr bwMode="auto">
          <a:xfrm>
            <a:off x="5791200" y="1828800"/>
            <a:ext cx="1447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6166" name="Text Box 20"/>
          <p:cNvSpPr txBox="1">
            <a:spLocks noChangeArrowheads="1"/>
          </p:cNvSpPr>
          <p:nvPr/>
        </p:nvSpPr>
        <p:spPr bwMode="auto">
          <a:xfrm>
            <a:off x="1981200" y="5272088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6167" name="Text Box 21"/>
          <p:cNvSpPr txBox="1">
            <a:spLocks noChangeArrowheads="1"/>
          </p:cNvSpPr>
          <p:nvPr/>
        </p:nvSpPr>
        <p:spPr bwMode="auto">
          <a:xfrm>
            <a:off x="5791200" y="5272088"/>
            <a:ext cx="1447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6168" name="Rectangle 22"/>
          <p:cNvSpPr>
            <a:spLocks noChangeArrowheads="1"/>
          </p:cNvSpPr>
          <p:nvPr/>
        </p:nvSpPr>
        <p:spPr bwMode="auto">
          <a:xfrm>
            <a:off x="1905000" y="990600"/>
            <a:ext cx="5410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kumimoji="1"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merge local segmentation results</a:t>
            </a:r>
            <a:endParaRPr kumimoji="1" lang="en-US" altLang="en-US" sz="2000" b="1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49" name="Object 23"/>
          <p:cNvGraphicFramePr>
            <a:graphicFrameLocks noChangeAspect="1"/>
          </p:cNvGraphicFramePr>
          <p:nvPr/>
        </p:nvGraphicFramePr>
        <p:xfrm>
          <a:off x="685800" y="4940300"/>
          <a:ext cx="1384300" cy="1384300"/>
        </p:xfrm>
        <a:graphic>
          <a:graphicData uri="http://schemas.openxmlformats.org/presentationml/2006/ole">
            <p:oleObj spid="_x0000_s6199" name="VISIO" r:id="rId6" imgW="1847058" imgH="1844015" progId="">
              <p:embed/>
            </p:oleObj>
          </a:graphicData>
        </a:graphic>
      </p:graphicFrame>
      <p:graphicFrame>
        <p:nvGraphicFramePr>
          <p:cNvPr id="6150" name="Object 24"/>
          <p:cNvGraphicFramePr>
            <a:graphicFrameLocks noChangeAspect="1"/>
          </p:cNvGraphicFramePr>
          <p:nvPr/>
        </p:nvGraphicFramePr>
        <p:xfrm>
          <a:off x="7162800" y="4940300"/>
          <a:ext cx="1384300" cy="1384300"/>
        </p:xfrm>
        <a:graphic>
          <a:graphicData uri="http://schemas.openxmlformats.org/presentationml/2006/ole">
            <p:oleObj spid="_x0000_s6200" name="VISIO" r:id="rId7" imgW="1847058" imgH="1844015" progId="">
              <p:embed/>
            </p:oleObj>
          </a:graphicData>
        </a:graphic>
      </p:graphicFrame>
      <p:sp>
        <p:nvSpPr>
          <p:cNvPr id="6169" name="Line 25"/>
          <p:cNvSpPr>
            <a:spLocks noChangeShapeType="1"/>
          </p:cNvSpPr>
          <p:nvPr/>
        </p:nvSpPr>
        <p:spPr bwMode="auto">
          <a:xfrm flipH="1">
            <a:off x="900113" y="1412875"/>
            <a:ext cx="1150937" cy="1079500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0" name="Line 26"/>
          <p:cNvSpPr>
            <a:spLocks noChangeShapeType="1"/>
          </p:cNvSpPr>
          <p:nvPr/>
        </p:nvSpPr>
        <p:spPr bwMode="auto">
          <a:xfrm>
            <a:off x="7164388" y="1628775"/>
            <a:ext cx="863600" cy="936625"/>
          </a:xfrm>
          <a:prstGeom prst="line">
            <a:avLst/>
          </a:prstGeom>
          <a:noFill/>
          <a:ln w="28575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1" name="Line 27"/>
          <p:cNvSpPr>
            <a:spLocks noChangeShapeType="1"/>
          </p:cNvSpPr>
          <p:nvPr/>
        </p:nvSpPr>
        <p:spPr bwMode="auto">
          <a:xfrm>
            <a:off x="971550" y="4941888"/>
            <a:ext cx="0" cy="1079500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2" name="Line 28"/>
          <p:cNvSpPr>
            <a:spLocks noChangeShapeType="1"/>
          </p:cNvSpPr>
          <p:nvPr/>
        </p:nvSpPr>
        <p:spPr bwMode="auto">
          <a:xfrm>
            <a:off x="971550" y="5949950"/>
            <a:ext cx="215900" cy="71438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3" name="Line 29"/>
          <p:cNvSpPr>
            <a:spLocks noChangeShapeType="1"/>
          </p:cNvSpPr>
          <p:nvPr/>
        </p:nvSpPr>
        <p:spPr bwMode="auto">
          <a:xfrm flipV="1">
            <a:off x="1187450" y="5084763"/>
            <a:ext cx="863600" cy="936625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4" name="Line 30"/>
          <p:cNvSpPr>
            <a:spLocks noChangeShapeType="1"/>
          </p:cNvSpPr>
          <p:nvPr/>
        </p:nvSpPr>
        <p:spPr bwMode="auto">
          <a:xfrm>
            <a:off x="7993063" y="4941888"/>
            <a:ext cx="0" cy="1008062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5" name="Line 31"/>
          <p:cNvSpPr>
            <a:spLocks noChangeShapeType="1"/>
          </p:cNvSpPr>
          <p:nvPr/>
        </p:nvSpPr>
        <p:spPr bwMode="auto">
          <a:xfrm flipH="1">
            <a:off x="7829550" y="5894388"/>
            <a:ext cx="144463" cy="144462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176" name="Line 32"/>
          <p:cNvSpPr>
            <a:spLocks noChangeShapeType="1"/>
          </p:cNvSpPr>
          <p:nvPr/>
        </p:nvSpPr>
        <p:spPr bwMode="auto">
          <a:xfrm>
            <a:off x="7164388" y="5373688"/>
            <a:ext cx="720725" cy="719137"/>
          </a:xfrm>
          <a:prstGeom prst="line">
            <a:avLst/>
          </a:prstGeom>
          <a:noFill/>
          <a:ln w="381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8058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/>
        <p:txBody>
          <a:bodyPr/>
          <a:lstStyle/>
          <a:p>
            <a:pPr>
              <a:buNone/>
            </a:pPr>
            <a:r>
              <a:rPr lang="en-IN" b="1" dirty="0" smtClean="0"/>
              <a:t>Otsu’s Method</a:t>
            </a:r>
          </a:p>
          <a:p>
            <a:pPr>
              <a:buNone/>
            </a:pPr>
            <a:endParaRPr lang="en-IN" dirty="0" smtClean="0"/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/>
              <a:t>Otsu's </a:t>
            </a:r>
            <a:r>
              <a:rPr lang="en-US" sz="2000" dirty="0" err="1" smtClean="0"/>
              <a:t>thresholding</a:t>
            </a:r>
            <a:r>
              <a:rPr lang="en-US" sz="2000" dirty="0" smtClean="0"/>
              <a:t> or maximum variance </a:t>
            </a:r>
            <a:r>
              <a:rPr lang="en-US" sz="2000" dirty="0" err="1" smtClean="0"/>
              <a:t>thresholding</a:t>
            </a:r>
            <a:endParaRPr lang="en-US" sz="2000" dirty="0" smtClean="0"/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/>
              <a:t>Used for automatic image segmentation.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000" dirty="0" smtClean="0"/>
              <a:t>Separates an input grayscale image into two classes: foreground and background</a:t>
            </a:r>
            <a:endParaRPr lang="en-IN" sz="2000" dirty="0" smtClean="0"/>
          </a:p>
          <a:p>
            <a:pPr algn="just">
              <a:buFont typeface="Wingdings" pitchFamily="2" charset="2"/>
              <a:buChar char="§"/>
            </a:pPr>
            <a:r>
              <a:rPr lang="en-IN" sz="2000" dirty="0" smtClean="0"/>
              <a:t>Aims </a:t>
            </a:r>
            <a:r>
              <a:rPr lang="en-US" sz="2000" dirty="0" smtClean="0"/>
              <a:t>to minimize the intra-class variance and maximize the inter-class variance.</a:t>
            </a:r>
            <a:endParaRPr lang="en-US" sz="20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263-FD0E-481C-B97E-C8BEDD3E72A7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28604"/>
            <a:ext cx="7772400" cy="5929354"/>
          </a:xfrm>
        </p:spPr>
        <p:txBody>
          <a:bodyPr>
            <a:normAutofit/>
          </a:bodyPr>
          <a:lstStyle/>
          <a:p>
            <a:r>
              <a:rPr lang="en-IN" dirty="0" smtClean="0"/>
              <a:t>Steps: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Histogram Computation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Probability Mass Function (PMF) Calculation: </a:t>
            </a:r>
            <a:r>
              <a:rPr lang="en-US" sz="1800" dirty="0" smtClean="0"/>
              <a:t>Normalize the histogram to obtain the probability mass function (PMF) of each intensity level. Each value in the PMF represents the probability of encountering a pixel with that intensity.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Cumulative Distribution Function (CDF) </a:t>
            </a:r>
            <a:r>
              <a:rPr lang="en-US" sz="1800" b="1" dirty="0" err="1" smtClean="0"/>
              <a:t>Calculation:</a:t>
            </a:r>
            <a:r>
              <a:rPr lang="en-US" sz="1800" dirty="0" err="1" smtClean="0"/>
              <a:t>Compute</a:t>
            </a:r>
            <a:r>
              <a:rPr lang="en-US" sz="1800" dirty="0" smtClean="0"/>
              <a:t> CDF from the PMF. The CDF represents the cumulative probability of encountering a pixel with intensity less than or equal to a specific level.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Class </a:t>
            </a:r>
            <a:r>
              <a:rPr lang="en-US" sz="1800" b="1" dirty="0" err="1" smtClean="0"/>
              <a:t>Separability</a:t>
            </a:r>
            <a:r>
              <a:rPr lang="en-US" sz="1800" b="1" dirty="0" smtClean="0"/>
              <a:t> Calculation: </a:t>
            </a:r>
            <a:r>
              <a:rPr lang="en-US" sz="1800" dirty="0" smtClean="0"/>
              <a:t>For each possible threshold value </a:t>
            </a:r>
            <a:r>
              <a:rPr lang="en-US" sz="1800" i="1" dirty="0" smtClean="0"/>
              <a:t>T</a:t>
            </a:r>
            <a:r>
              <a:rPr lang="en-US" sz="1800" dirty="0" smtClean="0"/>
              <a:t>, calculate the class </a:t>
            </a:r>
            <a:r>
              <a:rPr lang="en-US" sz="1800" dirty="0" err="1" smtClean="0"/>
              <a:t>separability</a:t>
            </a:r>
            <a:r>
              <a:rPr lang="en-US" sz="1800" dirty="0" smtClean="0"/>
              <a:t>, which is a measure of how distinct the classes (foreground and background) are. Can be defined as the ratio of the inter-class variance to the intra-class variance.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Threshold Selection: </a:t>
            </a:r>
            <a:r>
              <a:rPr lang="en-US" sz="1800" dirty="0" smtClean="0"/>
              <a:t>Find the threshold value </a:t>
            </a:r>
            <a:r>
              <a:rPr lang="en-US" sz="1800" i="1" dirty="0" smtClean="0"/>
              <a:t>T</a:t>
            </a:r>
            <a:r>
              <a:rPr lang="en-US" sz="1800" dirty="0" smtClean="0"/>
              <a:t> (Otsu Threshold)that maximizes the class </a:t>
            </a:r>
            <a:r>
              <a:rPr lang="en-US" sz="1800" dirty="0" err="1" smtClean="0"/>
              <a:t>separability</a:t>
            </a:r>
            <a:r>
              <a:rPr lang="en-US" sz="1800" dirty="0" smtClean="0"/>
              <a:t>. In other words, Otsu's method searches for the threshold that minimizes the weighted sum of variances within the two classes.</a:t>
            </a:r>
          </a:p>
          <a:p>
            <a:pPr marL="514350" indent="-514350" algn="just">
              <a:buAutoNum type="arabicPeriod"/>
            </a:pPr>
            <a:r>
              <a:rPr lang="en-US" sz="1800" b="1" dirty="0" smtClean="0"/>
              <a:t>Image Segmentation: </a:t>
            </a:r>
            <a:r>
              <a:rPr lang="en-US" sz="1800" dirty="0" smtClean="0"/>
              <a:t>Use the optimal threshold </a:t>
            </a:r>
            <a:r>
              <a:rPr lang="en-US" sz="1800" i="1" dirty="0" smtClean="0"/>
              <a:t>T</a:t>
            </a:r>
            <a:r>
              <a:rPr lang="en-US" sz="1800" dirty="0" smtClean="0"/>
              <a:t> to segment the input image into foreground and background regions.</a:t>
            </a:r>
          </a:p>
          <a:p>
            <a:pPr marL="514350" indent="-514350">
              <a:buNone/>
            </a:pP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22263-FD0E-481C-B97E-C8BEDD3E72A7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title"/>
          </p:nvPr>
        </p:nvSpPr>
        <p:spPr>
          <a:xfrm>
            <a:off x="714348" y="0"/>
            <a:ext cx="7772400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>
                <a:solidFill>
                  <a:srgbClr val="002060"/>
                </a:solidFill>
              </a:rPr>
              <a:t>Local </a:t>
            </a:r>
            <a:r>
              <a:rPr lang="en-US" altLang="en-US" dirty="0" err="1" smtClean="0">
                <a:solidFill>
                  <a:srgbClr val="002060"/>
                </a:solidFill>
              </a:rPr>
              <a:t>thresholding</a:t>
            </a:r>
            <a:endParaRPr lang="en-US" altLang="en-US" dirty="0" smtClean="0">
              <a:solidFill>
                <a:srgbClr val="002060"/>
              </a:solidFill>
            </a:endParaRPr>
          </a:p>
        </p:txBody>
      </p:sp>
      <p:pic>
        <p:nvPicPr>
          <p:cNvPr id="47107" name="Picture 4" descr="1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476375" y="1916113"/>
            <a:ext cx="3094038" cy="4681537"/>
          </a:xfrm>
          <a:noFill/>
        </p:spPr>
      </p:pic>
      <p:sp>
        <p:nvSpPr>
          <p:cNvPr id="47108" name="Text Box 7"/>
          <p:cNvSpPr txBox="1">
            <a:spLocks noChangeArrowheads="1"/>
          </p:cNvSpPr>
          <p:nvPr/>
        </p:nvSpPr>
        <p:spPr bwMode="auto">
          <a:xfrm>
            <a:off x="4929190" y="928670"/>
            <a:ext cx="4033837" cy="59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AutoNum type="alphaLcParenBoth"/>
            </a:pPr>
            <a:r>
              <a:rPr lang="en-US" altLang="en-US" sz="2000" dirty="0">
                <a:latin typeface="Tahoma" panose="020B0604030504040204" pitchFamily="34" charset="0"/>
              </a:rPr>
              <a:t>original image, (b) </a:t>
            </a:r>
            <a:r>
              <a:rPr lang="en-US" altLang="en-US" sz="2000" dirty="0" err="1">
                <a:latin typeface="Tahoma" panose="020B0604030504040204" pitchFamily="34" charset="0"/>
              </a:rPr>
              <a:t>graylevel</a:t>
            </a:r>
            <a:r>
              <a:rPr lang="en-US" altLang="en-US" sz="2000" dirty="0">
                <a:latin typeface="Tahoma" panose="020B0604030504040204" pitchFamily="34" charset="0"/>
              </a:rPr>
              <a:t> histogram,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latin typeface="Tahoma" panose="020B0604030504040204" pitchFamily="34" charset="0"/>
              </a:rPr>
              <a:t>(c) subdivisions of the original image, (d) histogram of sub-image located at the 3</a:t>
            </a:r>
            <a:r>
              <a:rPr lang="en-US" altLang="en-US" sz="2000" baseline="30000" dirty="0">
                <a:latin typeface="Tahoma" panose="020B0604030504040204" pitchFamily="34" charset="0"/>
              </a:rPr>
              <a:t>rd</a:t>
            </a:r>
            <a:r>
              <a:rPr lang="en-US" altLang="en-US" sz="2000" dirty="0">
                <a:latin typeface="Tahoma" panose="020B0604030504040204" pitchFamily="34" charset="0"/>
              </a:rPr>
              <a:t> row,  2</a:t>
            </a:r>
            <a:r>
              <a:rPr lang="en-US" altLang="en-US" sz="2000" baseline="30000" dirty="0">
                <a:latin typeface="Tahoma" panose="020B0604030504040204" pitchFamily="34" charset="0"/>
              </a:rPr>
              <a:t>nd</a:t>
            </a:r>
            <a:r>
              <a:rPr lang="en-US" altLang="en-US" sz="2000" dirty="0">
                <a:latin typeface="Tahoma" panose="020B0604030504040204" pitchFamily="34" charset="0"/>
              </a:rPr>
              <a:t> column,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 sz="2000" dirty="0">
                <a:latin typeface="Tahoma" panose="020B0604030504040204" pitchFamily="34" charset="0"/>
              </a:rPr>
              <a:t>(e) segmented image of the said subdivision and (f) segmented original image</a:t>
            </a:r>
            <a:r>
              <a:rPr lang="en-US" altLang="en-US" sz="2000" dirty="0" smtClean="0">
                <a:latin typeface="Tahoma" panose="020B0604030504040204" pitchFamily="34" charset="0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endParaRPr lang="en-IN" altLang="en-US" sz="2000" dirty="0" smtClean="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IN" altLang="en-US" sz="1600" dirty="0" smtClean="0">
                <a:cs typeface="Times New Roman" pitchFamily="18" charset="0"/>
              </a:rPr>
              <a:t>T= T[</a:t>
            </a:r>
            <a:r>
              <a:rPr lang="en-IN" altLang="en-US" sz="1600" dirty="0" err="1" smtClean="0">
                <a:cs typeface="Times New Roman" pitchFamily="18" charset="0"/>
              </a:rPr>
              <a:t>x,y</a:t>
            </a:r>
            <a:r>
              <a:rPr lang="en-IN" altLang="en-US" sz="1600" dirty="0" smtClean="0">
                <a:cs typeface="Times New Roman" pitchFamily="18" charset="0"/>
              </a:rPr>
              <a:t>, p(</a:t>
            </a:r>
            <a:r>
              <a:rPr lang="en-IN" altLang="en-US" sz="1600" dirty="0" err="1" smtClean="0">
                <a:cs typeface="Times New Roman" pitchFamily="18" charset="0"/>
              </a:rPr>
              <a:t>x,y</a:t>
            </a:r>
            <a:r>
              <a:rPr lang="en-IN" altLang="en-US" sz="1600" dirty="0" smtClean="0">
                <a:cs typeface="Times New Roman" pitchFamily="18" charset="0"/>
              </a:rPr>
              <a:t>), f(</a:t>
            </a:r>
            <a:r>
              <a:rPr lang="en-IN" altLang="en-US" sz="1600" dirty="0" err="1" smtClean="0">
                <a:cs typeface="Times New Roman" pitchFamily="18" charset="0"/>
              </a:rPr>
              <a:t>x,y</a:t>
            </a:r>
            <a:r>
              <a:rPr lang="en-IN" altLang="en-US" sz="1600" dirty="0" smtClean="0">
                <a:cs typeface="Times New Roman" pitchFamily="18" charset="0"/>
              </a:rPr>
              <a:t>)]</a:t>
            </a:r>
          </a:p>
          <a:p>
            <a:pPr eaLnBrk="1" hangingPunct="1">
              <a:spcBef>
                <a:spcPct val="50000"/>
              </a:spcBef>
            </a:pPr>
            <a:r>
              <a:rPr lang="en-IN" altLang="en-US" sz="1600" dirty="0" smtClean="0">
                <a:cs typeface="Times New Roman" pitchFamily="18" charset="0"/>
              </a:rPr>
              <a:t>f(</a:t>
            </a:r>
            <a:r>
              <a:rPr lang="en-IN" altLang="en-US" sz="1600" dirty="0" err="1" smtClean="0">
                <a:cs typeface="Times New Roman" pitchFamily="18" charset="0"/>
              </a:rPr>
              <a:t>x,y</a:t>
            </a:r>
            <a:r>
              <a:rPr lang="en-IN" altLang="en-US" sz="1600" dirty="0" smtClean="0">
                <a:cs typeface="Times New Roman" pitchFamily="18" charset="0"/>
              </a:rPr>
              <a:t>): gray level point</a:t>
            </a:r>
          </a:p>
          <a:p>
            <a:pPr eaLnBrk="1" hangingPunct="1">
              <a:spcBef>
                <a:spcPct val="50000"/>
              </a:spcBef>
            </a:pPr>
            <a:r>
              <a:rPr lang="en-IN" altLang="en-US" sz="1600" dirty="0" smtClean="0">
                <a:cs typeface="Times New Roman" pitchFamily="18" charset="0"/>
              </a:rPr>
              <a:t>p(</a:t>
            </a:r>
            <a:r>
              <a:rPr lang="en-IN" altLang="en-US" sz="1600" dirty="0" err="1" smtClean="0">
                <a:cs typeface="Times New Roman" pitchFamily="18" charset="0"/>
              </a:rPr>
              <a:t>x,y</a:t>
            </a:r>
            <a:r>
              <a:rPr lang="en-IN" altLang="en-US" sz="1600" dirty="0" smtClean="0">
                <a:cs typeface="Times New Roman" pitchFamily="18" charset="0"/>
              </a:rPr>
              <a:t>): Some local property of the point.</a:t>
            </a:r>
          </a:p>
          <a:p>
            <a:pPr eaLnBrk="1" hangingPunct="1">
              <a:spcBef>
                <a:spcPct val="50000"/>
              </a:spcBef>
            </a:pPr>
            <a:endParaRPr lang="en-IN" altLang="en-US" sz="1600" dirty="0" smtClean="0"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IN" altLang="en-US" sz="1600" dirty="0" smtClean="0">
              <a:cs typeface="Times New Roman" pitchFamily="18" charset="0"/>
            </a:endParaRPr>
          </a:p>
          <a:p>
            <a:pPr eaLnBrk="1" hangingPunct="1">
              <a:spcBef>
                <a:spcPct val="50000"/>
              </a:spcBef>
            </a:pPr>
            <a:endParaRPr lang="en-US" altLang="en-US" sz="2000" dirty="0">
              <a:latin typeface="Tahoma" panose="020B0604030504040204" pitchFamily="34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607687" y="5786454"/>
          <a:ext cx="4536313" cy="642942"/>
        </p:xfrm>
        <a:graphic>
          <a:graphicData uri="http://schemas.openxmlformats.org/presentationml/2006/ole">
            <p:oleObj spid="_x0000_s44033" name="Equation" r:id="rId4" imgW="3225600" imgH="457200" progId="Equation.3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85720" y="714356"/>
            <a:ext cx="45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 categorizes a pixel based on the intensity statistics of its neighboring pixels.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49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solidFill>
                  <a:schemeClr val="folHlink"/>
                </a:solidFill>
              </a:rPr>
              <a:t>Local thresholding</a:t>
            </a:r>
            <a:endParaRPr lang="th-TH" altLang="en-US" smtClean="0">
              <a:solidFill>
                <a:schemeClr val="folHlink"/>
              </a:solidFill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7334250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5314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85728"/>
            <a:ext cx="8305800" cy="510334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Local </a:t>
            </a:r>
            <a:r>
              <a:rPr lang="en-US" sz="3200" b="1" dirty="0" err="1" smtClean="0"/>
              <a:t>Thresholding</a:t>
            </a:r>
            <a:r>
              <a:rPr lang="en-US" sz="3200" b="1" dirty="0" smtClean="0"/>
              <a:t> with </a:t>
            </a:r>
            <a:r>
              <a:rPr lang="en-US" sz="3200" b="1" dirty="0" err="1" smtClean="0"/>
              <a:t>Niblack's</a:t>
            </a:r>
            <a:r>
              <a:rPr lang="en-US" sz="3200" b="1" dirty="0" smtClean="0"/>
              <a:t> Method</a:t>
            </a:r>
            <a:endParaRPr lang="en-US" sz="32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6517-E1E8-42C4-A256-E2EA173EA023}" type="datetime1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28</a:t>
            </a:fld>
            <a:endParaRPr kumimoji="0" lang="en-US"/>
          </a:p>
        </p:txBody>
      </p:sp>
      <p:sp>
        <p:nvSpPr>
          <p:cNvPr id="5" name="TextBox 4"/>
          <p:cNvSpPr txBox="1"/>
          <p:nvPr/>
        </p:nvSpPr>
        <p:spPr>
          <a:xfrm>
            <a:off x="714348" y="1214422"/>
            <a:ext cx="74295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Input:</a:t>
            </a:r>
            <a:r>
              <a:rPr lang="en-US" dirty="0" smtClean="0"/>
              <a:t> Grayscale image </a:t>
            </a:r>
            <a:r>
              <a:rPr lang="en-US" i="1" dirty="0" smtClean="0"/>
              <a:t>I</a:t>
            </a:r>
            <a:r>
              <a:rPr lang="en-US" dirty="0" smtClean="0"/>
              <a:t> with dimensions </a:t>
            </a:r>
            <a:r>
              <a:rPr lang="en-US" i="1" dirty="0" smtClean="0"/>
              <a:t>M</a:t>
            </a:r>
            <a:r>
              <a:rPr lang="en-US" dirty="0" smtClean="0"/>
              <a:t>×</a:t>
            </a:r>
            <a:r>
              <a:rPr lang="en-US" i="1" dirty="0" smtClean="0"/>
              <a:t>N</a:t>
            </a:r>
            <a:r>
              <a:rPr lang="en-US" dirty="0" smtClean="0"/>
              <a:t>, window size </a:t>
            </a:r>
            <a:r>
              <a:rPr lang="en-US" i="1" dirty="0" smtClean="0"/>
              <a:t>W</a:t>
            </a:r>
            <a:r>
              <a:rPr lang="en-US" dirty="0" smtClean="0"/>
              <a:t> (odd), and a parameter </a:t>
            </a:r>
            <a:r>
              <a:rPr lang="en-US" i="1" dirty="0" smtClean="0"/>
              <a:t>k</a:t>
            </a:r>
            <a:r>
              <a:rPr lang="en-US" dirty="0" smtClean="0"/>
              <a:t>. (deviation </a:t>
            </a:r>
            <a:r>
              <a:rPr lang="en-US" dirty="0" err="1" smtClean="0"/>
              <a:t>Niblack</a:t>
            </a:r>
            <a:r>
              <a:rPr lang="en-US" dirty="0" smtClean="0"/>
              <a:t> factor,)</a:t>
            </a:r>
          </a:p>
          <a:p>
            <a:r>
              <a:rPr lang="en-US" b="1" dirty="0" smtClean="0"/>
              <a:t>Output:</a:t>
            </a:r>
            <a:r>
              <a:rPr lang="en-US" dirty="0" smtClean="0"/>
              <a:t> Binary image </a:t>
            </a:r>
            <a:r>
              <a:rPr lang="en-US" i="1" dirty="0" smtClean="0"/>
              <a:t>B</a:t>
            </a:r>
            <a:r>
              <a:rPr lang="en-US" dirty="0" smtClean="0"/>
              <a:t> of the same dimensions as </a:t>
            </a:r>
            <a:r>
              <a:rPr lang="en-US" i="1" dirty="0" smtClean="0"/>
              <a:t>I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Algorithm Steps:</a:t>
            </a:r>
            <a:endParaRPr lang="en-US" dirty="0" smtClean="0"/>
          </a:p>
          <a:p>
            <a:pPr lvl="1"/>
            <a:r>
              <a:rPr lang="en-US" dirty="0" smtClean="0"/>
              <a:t>For each pixel 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in the input image </a:t>
            </a:r>
            <a:r>
              <a:rPr lang="en-US" i="1" dirty="0" smtClean="0"/>
              <a:t>I</a:t>
            </a:r>
            <a:r>
              <a:rPr lang="en-US" dirty="0" smtClean="0"/>
              <a:t>: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 smtClean="0"/>
              <a:t>Define a local neighborhood around the pixel 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with a window of size </a:t>
            </a:r>
            <a:r>
              <a:rPr lang="en-US" i="1" dirty="0" smtClean="0"/>
              <a:t>W</a:t>
            </a:r>
            <a:r>
              <a:rPr lang="en-US" dirty="0" smtClean="0"/>
              <a:t>.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 smtClean="0"/>
              <a:t>Compute the local mean </a:t>
            </a:r>
            <a:r>
              <a:rPr lang="en-US" i="1" dirty="0" smtClean="0"/>
              <a:t>M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and standard deviation </a:t>
            </a:r>
            <a:r>
              <a:rPr lang="en-US" i="1" dirty="0" smtClean="0"/>
              <a:t>S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of the pixel intensities within the neighborhood.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 smtClean="0"/>
              <a:t>Compute the threshold value </a:t>
            </a:r>
            <a:r>
              <a:rPr lang="en-US" i="1" dirty="0" smtClean="0"/>
              <a:t>T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)=</a:t>
            </a:r>
            <a:r>
              <a:rPr lang="en-US" i="1" dirty="0" smtClean="0"/>
              <a:t>M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)+</a:t>
            </a:r>
            <a:r>
              <a:rPr lang="en-US" i="1" dirty="0" err="1" smtClean="0"/>
              <a:t>k</a:t>
            </a:r>
            <a:r>
              <a:rPr lang="en-US" dirty="0" err="1" smtClean="0"/>
              <a:t>×</a:t>
            </a:r>
            <a:r>
              <a:rPr lang="en-US" i="1" dirty="0" err="1" smtClean="0"/>
              <a:t>S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).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 smtClean="0"/>
              <a:t>if(I(</a:t>
            </a:r>
            <a:r>
              <a:rPr lang="en-US" dirty="0" err="1" smtClean="0"/>
              <a:t>x,y</a:t>
            </a:r>
            <a:r>
              <a:rPr lang="en-US" dirty="0" smtClean="0"/>
              <a:t>)≥ T(</a:t>
            </a:r>
            <a:r>
              <a:rPr lang="en-US" dirty="0" err="1" smtClean="0"/>
              <a:t>x,y</a:t>
            </a:r>
            <a:r>
              <a:rPr lang="en-US" dirty="0" smtClean="0"/>
              <a:t>)) </a:t>
            </a:r>
          </a:p>
          <a:p>
            <a:pPr marL="1314450" lvl="2" indent="-400050"/>
            <a:r>
              <a:rPr lang="en-US" i="1" dirty="0" smtClean="0"/>
              <a:t>                B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= 1 (foreground).</a:t>
            </a:r>
          </a:p>
          <a:p>
            <a:pPr marL="1314450" lvl="2" indent="-400050">
              <a:buFont typeface="+mj-lt"/>
              <a:buAutoNum type="romanLcPeriod"/>
            </a:pPr>
            <a:r>
              <a:rPr lang="en-US" dirty="0" smtClean="0"/>
              <a:t>Else </a:t>
            </a:r>
            <a:r>
              <a:rPr lang="en-US" i="1" dirty="0" smtClean="0"/>
              <a:t>B</a:t>
            </a:r>
            <a:r>
              <a:rPr lang="en-US" dirty="0" smtClean="0"/>
              <a:t>(</a:t>
            </a:r>
            <a:r>
              <a:rPr lang="en-US" i="1" dirty="0" err="1" smtClean="0"/>
              <a:t>x</a:t>
            </a:r>
            <a:r>
              <a:rPr lang="en-US" dirty="0" err="1" smtClean="0"/>
              <a:t>,</a:t>
            </a:r>
            <a:r>
              <a:rPr lang="en-US" i="1" dirty="0" err="1" smtClean="0"/>
              <a:t>y</a:t>
            </a:r>
            <a:r>
              <a:rPr lang="en-US" dirty="0" smtClean="0"/>
              <a:t>) = 0 (background).</a:t>
            </a:r>
          </a:p>
          <a:p>
            <a:r>
              <a:rPr lang="en-US" b="1" dirty="0" smtClean="0"/>
              <a:t>Output:</a:t>
            </a:r>
            <a:r>
              <a:rPr lang="en-US" dirty="0" smtClean="0"/>
              <a:t> Binary image </a:t>
            </a:r>
            <a:r>
              <a:rPr lang="en-US" i="1" dirty="0" smtClean="0"/>
              <a:t>B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28728" y="5500702"/>
            <a:ext cx="6572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If interested study </a:t>
            </a:r>
            <a:r>
              <a:rPr lang="en-US" b="1" dirty="0" smtClean="0"/>
              <a:t>Sauvola local </a:t>
            </a:r>
            <a:r>
              <a:rPr lang="en-US" b="1" dirty="0" err="1" smtClean="0"/>
              <a:t>thresholding</a:t>
            </a:r>
            <a:r>
              <a:rPr lang="en-US" b="1" dirty="0" smtClean="0"/>
              <a:t> method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6517-E1E8-42C4-A256-E2EA173EA023}" type="datetime1">
              <a:rPr lang="en-US" smtClean="0"/>
              <a:pPr/>
              <a:t>11/1/2023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29</a:t>
            </a:fld>
            <a:endParaRPr kumimoji="0" lang="en-US"/>
          </a:p>
        </p:txBody>
      </p:sp>
      <p:pic>
        <p:nvPicPr>
          <p:cNvPr id="104450" name="Picture 2" descr="Background Correction Algorith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08" y="1944678"/>
            <a:ext cx="4214818" cy="374650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57158" y="500042"/>
            <a:ext cx="8358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Background Correction Algorithm</a:t>
            </a:r>
          </a:p>
          <a:p>
            <a:r>
              <a:rPr lang="en-US" dirty="0" smtClean="0"/>
              <a:t>This algorithm combines the local and global </a:t>
            </a:r>
            <a:r>
              <a:rPr lang="en-US" dirty="0" err="1" smtClean="0"/>
              <a:t>thresholding</a:t>
            </a:r>
            <a:r>
              <a:rPr lang="en-US" dirty="0" smtClean="0"/>
              <a:t> concepts for image segmentation.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Preview</a:t>
            </a:r>
            <a:endParaRPr lang="th-TH" altLang="en-US" smtClean="0"/>
          </a:p>
        </p:txBody>
      </p:sp>
      <p:sp>
        <p:nvSpPr>
          <p:cNvPr id="34819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533400" y="2017713"/>
            <a:ext cx="8421688" cy="45799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Segmentation is to subdivide an image into its constituent regions or objects.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Segmentation technique divides the spatial domain into ‘meaningful’ parts or regions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meaningful region may be a complete object or may be a part of it.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Segmentation should stop when the objects of interest in an application have been isolated.</a:t>
            </a:r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33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8229600" cy="77554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 smtClean="0"/>
              <a:t>Multilevel </a:t>
            </a:r>
            <a:r>
              <a:rPr lang="en-US" altLang="en-US" b="1" dirty="0" err="1" smtClean="0"/>
              <a:t>Thresholding</a:t>
            </a:r>
            <a:r>
              <a:rPr lang="en-US" altLang="en-US" dirty="0" smtClean="0"/>
              <a:t> </a:t>
            </a:r>
          </a:p>
        </p:txBody>
      </p:sp>
      <p:pic>
        <p:nvPicPr>
          <p:cNvPr id="49155" name="Picture 4" descr="1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42844" y="1071546"/>
            <a:ext cx="5643602" cy="2181312"/>
          </a:xfrm>
          <a:noFill/>
        </p:spPr>
      </p:pic>
      <p:sp>
        <p:nvSpPr>
          <p:cNvPr id="4" name="TextBox 3"/>
          <p:cNvSpPr txBox="1"/>
          <p:nvPr/>
        </p:nvSpPr>
        <p:spPr>
          <a:xfrm>
            <a:off x="571472" y="3643314"/>
            <a:ext cx="3571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 smtClean="0"/>
              <a:t>More than two dominant modes characterize the histogram. </a:t>
            </a:r>
          </a:p>
          <a:p>
            <a:endParaRPr lang="en-IN" sz="1600" dirty="0" smtClean="0"/>
          </a:p>
          <a:p>
            <a:r>
              <a:rPr lang="en-IN" sz="1600" dirty="0" smtClean="0"/>
              <a:t>T</a:t>
            </a:r>
            <a:r>
              <a:rPr lang="en-IN" sz="1600" baseline="-25000" dirty="0" smtClean="0"/>
              <a:t>1</a:t>
            </a:r>
            <a:r>
              <a:rPr lang="en-IN" sz="1600" dirty="0" smtClean="0"/>
              <a:t> &lt; f(</a:t>
            </a:r>
            <a:r>
              <a:rPr lang="en-IN" sz="1600" dirty="0" err="1" smtClean="0"/>
              <a:t>x,y</a:t>
            </a:r>
            <a:r>
              <a:rPr lang="en-IN" sz="1600" dirty="0" smtClean="0"/>
              <a:t>) ≤ T</a:t>
            </a:r>
            <a:r>
              <a:rPr lang="en-IN" sz="1600" baseline="-25000" dirty="0" smtClean="0"/>
              <a:t>2    </a:t>
            </a:r>
            <a:r>
              <a:rPr lang="en-IN" sz="1600" dirty="0" smtClean="0"/>
              <a:t>one object class</a:t>
            </a:r>
          </a:p>
          <a:p>
            <a:endParaRPr lang="en-IN" sz="1600" dirty="0" smtClean="0"/>
          </a:p>
          <a:p>
            <a:r>
              <a:rPr lang="en-IN" sz="1600" dirty="0" smtClean="0"/>
              <a:t>f(</a:t>
            </a:r>
            <a:r>
              <a:rPr lang="en-IN" sz="1600" dirty="0" err="1" smtClean="0"/>
              <a:t>x,y</a:t>
            </a:r>
            <a:r>
              <a:rPr lang="en-IN" sz="1600" dirty="0" smtClean="0"/>
              <a:t>) &gt; T</a:t>
            </a:r>
            <a:r>
              <a:rPr lang="en-IN" sz="1600" baseline="-25000" dirty="0" smtClean="0"/>
              <a:t>2    </a:t>
            </a:r>
            <a:r>
              <a:rPr lang="en-IN" sz="1600" dirty="0" smtClean="0"/>
              <a:t>Another object class</a:t>
            </a:r>
          </a:p>
          <a:p>
            <a:endParaRPr lang="en-IN" sz="1600" dirty="0" smtClean="0"/>
          </a:p>
          <a:p>
            <a:r>
              <a:rPr lang="en-IN" sz="1600" dirty="0" smtClean="0"/>
              <a:t>f(</a:t>
            </a:r>
            <a:r>
              <a:rPr lang="en-IN" sz="1600" dirty="0" err="1" smtClean="0"/>
              <a:t>x,y</a:t>
            </a:r>
            <a:r>
              <a:rPr lang="en-IN" sz="1600" dirty="0" smtClean="0"/>
              <a:t>) ≤ T</a:t>
            </a:r>
            <a:r>
              <a:rPr lang="en-IN" sz="1600" baseline="-25000" dirty="0" smtClean="0"/>
              <a:t>1    </a:t>
            </a:r>
            <a:r>
              <a:rPr lang="en-IN" sz="1600" dirty="0" smtClean="0"/>
              <a:t>Background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xmlns="" val="43733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Region-Based Segmentation</a:t>
            </a:r>
            <a:endParaRPr lang="th-TH" altLang="en-US" smtClean="0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Formulation</a:t>
            </a:r>
          </a:p>
        </p:txBody>
      </p:sp>
      <p:graphicFrame>
        <p:nvGraphicFramePr>
          <p:cNvPr id="7170" name="Object 4"/>
          <p:cNvGraphicFramePr>
            <a:graphicFrameLocks noChangeAspect="1"/>
          </p:cNvGraphicFramePr>
          <p:nvPr/>
        </p:nvGraphicFramePr>
        <p:xfrm>
          <a:off x="1019175" y="2301875"/>
          <a:ext cx="7205663" cy="3503613"/>
        </p:xfrm>
        <a:graphic>
          <a:graphicData uri="http://schemas.openxmlformats.org/presentationml/2006/ole">
            <p:oleObj spid="_x0000_s7180" name="Equation" r:id="rId3" imgW="2717800" imgH="1320800" progId="Equation.3">
              <p:embed/>
            </p:oleObj>
          </a:graphicData>
        </a:graphic>
      </p:graphicFrame>
      <p:grpSp>
        <p:nvGrpSpPr>
          <p:cNvPr id="7173" name="Group 5"/>
          <p:cNvGrpSpPr>
            <a:grpSpLocks/>
          </p:cNvGrpSpPr>
          <p:nvPr/>
        </p:nvGrpSpPr>
        <p:grpSpPr bwMode="auto">
          <a:xfrm>
            <a:off x="-36513" y="5876925"/>
            <a:ext cx="9248776" cy="962025"/>
            <a:chOff x="-23" y="3702"/>
            <a:chExt cx="5826" cy="606"/>
          </a:xfrm>
        </p:grpSpPr>
        <p:sp>
          <p:nvSpPr>
            <p:cNvPr id="7174" name="Text Box 6"/>
            <p:cNvSpPr txBox="1">
              <a:spLocks noChangeArrowheads="1"/>
            </p:cNvSpPr>
            <p:nvPr/>
          </p:nvSpPr>
          <p:spPr bwMode="auto">
            <a:xfrm>
              <a:off x="-23" y="3702"/>
              <a:ext cx="582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P(R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) is a logical predicate property defined over the points in set R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7175" name="Text Box 7"/>
            <p:cNvSpPr txBox="1">
              <a:spLocks noChangeArrowheads="1"/>
            </p:cNvSpPr>
            <p:nvPr/>
          </p:nvSpPr>
          <p:spPr bwMode="auto">
            <a:xfrm>
              <a:off x="-12" y="4020"/>
              <a:ext cx="50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ex. P(R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) = TRUE if all pixel in R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 have the same gray level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50968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Region Growing</a:t>
            </a:r>
            <a:endParaRPr lang="th-TH" altLang="en-US" smtClean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start with a set of </a:t>
            </a:r>
            <a:r>
              <a:rPr lang="en-US" altLang="en-US" sz="2400" b="1" dirty="0" smtClean="0"/>
              <a:t>“seed”</a:t>
            </a:r>
            <a:r>
              <a:rPr lang="en-US" altLang="en-US" sz="2400" dirty="0" smtClean="0"/>
              <a:t> points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growing by appending to each seed those neighbors that have similar properties such as specific ranges of gray level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This process goes on recursively until no more pixel is accepted.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All the pixels of the current region are marked with a unique label.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Then another seed pixel is picked up and the same procedure is repeated. We go on labeling the regions until every pixel is assigned to some region or the other. </a:t>
            </a:r>
            <a:endParaRPr lang="th-TH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600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572E12CA-15AD-4BEA-808C-792860732292}" type="slidenum">
              <a:rPr lang="en-US" altLang="en-US" sz="1400"/>
              <a:pPr eaLnBrk="1" hangingPunct="1"/>
              <a:t>33</a:t>
            </a:fld>
            <a:endParaRPr lang="en-US" altLang="en-US" sz="1400"/>
          </a:p>
        </p:txBody>
      </p:sp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dirty="0" smtClean="0"/>
              <a:t>Region Splitting</a:t>
            </a:r>
            <a:r>
              <a:rPr lang="en-US" altLang="en-US" dirty="0" smtClean="0"/>
              <a:t> 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0" y="62865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8194" name="Object 6"/>
          <p:cNvGraphicFramePr>
            <a:graphicFrameLocks noChangeAspect="1"/>
          </p:cNvGraphicFramePr>
          <p:nvPr/>
        </p:nvGraphicFramePr>
        <p:xfrm>
          <a:off x="250825" y="2420938"/>
          <a:ext cx="2444750" cy="2520950"/>
        </p:xfrm>
        <a:graphic>
          <a:graphicData uri="http://schemas.openxmlformats.org/presentationml/2006/ole">
            <p:oleObj spid="_x0000_s8224" r:id="rId3" imgW="1511300" imgH="1562100" progId="">
              <p:embed/>
            </p:oleObj>
          </a:graphicData>
        </a:graphic>
      </p:graphicFrame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0" y="2190750"/>
            <a:ext cx="317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>
                <a:cs typeface="Times New Roman" panose="02020603050405020304" pitchFamily="18" charset="0"/>
              </a:rPr>
              <a:t>   </a:t>
            </a:r>
            <a:endParaRPr kumimoji="1" lang="en-US" altLang="en-US"/>
          </a:p>
        </p:txBody>
      </p:sp>
      <p:graphicFrame>
        <p:nvGraphicFramePr>
          <p:cNvPr id="8195" name="Object 5"/>
          <p:cNvGraphicFramePr>
            <a:graphicFrameLocks noChangeAspect="1"/>
          </p:cNvGraphicFramePr>
          <p:nvPr/>
        </p:nvGraphicFramePr>
        <p:xfrm>
          <a:off x="3348038" y="2420938"/>
          <a:ext cx="2443162" cy="2520950"/>
        </p:xfrm>
        <a:graphic>
          <a:graphicData uri="http://schemas.openxmlformats.org/presentationml/2006/ole">
            <p:oleObj spid="_x0000_s8225" r:id="rId4" imgW="1511300" imgH="1562100" progId="">
              <p:embed/>
            </p:oleObj>
          </a:graphicData>
        </a:graphic>
      </p:graphicFrame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0" y="405765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>
                <a:cs typeface="Times New Roman" panose="02020603050405020304" pitchFamily="18" charset="0"/>
              </a:rPr>
              <a:t> </a:t>
            </a:r>
            <a:endParaRPr kumimoji="1" lang="en-US" altLang="en-US"/>
          </a:p>
        </p:txBody>
      </p:sp>
      <p:graphicFrame>
        <p:nvGraphicFramePr>
          <p:cNvPr id="8196" name="Object 4"/>
          <p:cNvGraphicFramePr>
            <a:graphicFrameLocks noChangeAspect="1"/>
          </p:cNvGraphicFramePr>
          <p:nvPr/>
        </p:nvGraphicFramePr>
        <p:xfrm>
          <a:off x="6448425" y="2420938"/>
          <a:ext cx="2444750" cy="2520950"/>
        </p:xfrm>
        <a:graphic>
          <a:graphicData uri="http://schemas.openxmlformats.org/presentationml/2006/ole">
            <p:oleObj spid="_x0000_s8226" r:id="rId5" imgW="1511300" imgH="1562100" progId="">
              <p:embed/>
            </p:oleObj>
          </a:graphicData>
        </a:graphic>
      </p:graphicFrame>
      <p:sp>
        <p:nvSpPr>
          <p:cNvPr id="8202" name="Rectangle 10"/>
          <p:cNvSpPr>
            <a:spLocks noChangeArrowheads="1"/>
          </p:cNvSpPr>
          <p:nvPr/>
        </p:nvSpPr>
        <p:spPr bwMode="auto">
          <a:xfrm>
            <a:off x="0" y="5924550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/>
              <a:t> </a:t>
            </a:r>
            <a:endParaRPr kumimoji="1"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405344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FFDD740-97DC-4DD1-9E50-9FEDE4DCFCA0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  <p:sp>
        <p:nvSpPr>
          <p:cNvPr id="9222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285728"/>
            <a:ext cx="8229600" cy="7041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b="1" dirty="0" smtClean="0"/>
              <a:t>Region Merging</a:t>
            </a:r>
            <a:r>
              <a:rPr lang="en-US" altLang="en-US" dirty="0" smtClean="0"/>
              <a:t> 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0" y="614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285720" y="1285860"/>
          <a:ext cx="2330450" cy="2447925"/>
        </p:xfrm>
        <a:graphic>
          <a:graphicData uri="http://schemas.openxmlformats.org/presentationml/2006/ole">
            <p:oleObj spid="_x0000_s9248" r:id="rId3" imgW="1511300" imgH="1587500" progId="">
              <p:embed/>
            </p:oleObj>
          </a:graphicData>
        </a:graphic>
      </p:graphicFrame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0" y="2205038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>
                <a:cs typeface="Times New Roman" panose="02020603050405020304" pitchFamily="18" charset="0"/>
              </a:rPr>
              <a:t> </a:t>
            </a:r>
            <a:endParaRPr kumimoji="1" lang="en-US" altLang="en-US"/>
          </a:p>
        </p:txBody>
      </p:sp>
      <p:graphicFrame>
        <p:nvGraphicFramePr>
          <p:cNvPr id="9219" name="Object 5"/>
          <p:cNvGraphicFramePr>
            <a:graphicFrameLocks noChangeAspect="1"/>
          </p:cNvGraphicFramePr>
          <p:nvPr/>
        </p:nvGraphicFramePr>
        <p:xfrm>
          <a:off x="3214678" y="1357298"/>
          <a:ext cx="2373312" cy="2447925"/>
        </p:xfrm>
        <a:graphic>
          <a:graphicData uri="http://schemas.openxmlformats.org/presentationml/2006/ole">
            <p:oleObj spid="_x0000_s9249" r:id="rId4" imgW="1511300" imgH="1562100" progId="">
              <p:embed/>
            </p:oleObj>
          </a:graphicData>
        </a:graphic>
      </p:graphicFrame>
      <p:sp>
        <p:nvSpPr>
          <p:cNvPr id="9225" name="Rectangle 9"/>
          <p:cNvSpPr>
            <a:spLocks noChangeArrowheads="1"/>
          </p:cNvSpPr>
          <p:nvPr/>
        </p:nvSpPr>
        <p:spPr bwMode="auto">
          <a:xfrm>
            <a:off x="0" y="4071938"/>
            <a:ext cx="2730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 b="1">
                <a:cs typeface="Times New Roman" panose="02020603050405020304" pitchFamily="18" charset="0"/>
              </a:rPr>
              <a:t>  </a:t>
            </a:r>
            <a:endParaRPr kumimoji="1" lang="en-US" altLang="en-US"/>
          </a:p>
        </p:txBody>
      </p:sp>
      <p:graphicFrame>
        <p:nvGraphicFramePr>
          <p:cNvPr id="9220" name="Object 4"/>
          <p:cNvGraphicFramePr>
            <a:graphicFrameLocks noChangeAspect="1"/>
          </p:cNvGraphicFramePr>
          <p:nvPr/>
        </p:nvGraphicFramePr>
        <p:xfrm>
          <a:off x="6286512" y="1357298"/>
          <a:ext cx="2443162" cy="2520950"/>
        </p:xfrm>
        <a:graphic>
          <a:graphicData uri="http://schemas.openxmlformats.org/presentationml/2006/ole">
            <p:oleObj spid="_x0000_s9250" r:id="rId5" imgW="1511300" imgH="1562100" progId="">
              <p:embed/>
            </p:oleObj>
          </a:graphicData>
        </a:graphic>
      </p:graphicFrame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0" y="5938838"/>
            <a:ext cx="228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kumimoji="1" lang="en-US" altLang="en-US" sz="1400"/>
              <a:t> </a:t>
            </a:r>
            <a:endParaRPr kumimoji="1" lang="en-US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500034" y="3929066"/>
            <a:ext cx="83582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Select a predicate P ( Let P(</a:t>
            </a:r>
            <a:r>
              <a:rPr lang="en-IN" dirty="0" err="1" smtClean="0"/>
              <a:t>R</a:t>
            </a:r>
            <a:r>
              <a:rPr lang="en-IN" baseline="-25000" dirty="0" err="1" smtClean="0"/>
              <a:t>i</a:t>
            </a:r>
            <a:r>
              <a:rPr lang="en-IN" dirty="0" smtClean="0"/>
              <a:t>)= TRUE if at least 80% of the pixels in </a:t>
            </a:r>
            <a:r>
              <a:rPr lang="en-IN" dirty="0" err="1" smtClean="0"/>
              <a:t>R</a:t>
            </a:r>
            <a:r>
              <a:rPr lang="en-IN" baseline="-25000" dirty="0" err="1" smtClean="0"/>
              <a:t>i</a:t>
            </a:r>
            <a:r>
              <a:rPr lang="en-IN" dirty="0" smtClean="0"/>
              <a:t> have the property |</a:t>
            </a:r>
            <a:r>
              <a:rPr lang="en-IN" dirty="0" err="1" smtClean="0"/>
              <a:t>Z</a:t>
            </a:r>
            <a:r>
              <a:rPr lang="en-IN" baseline="-25000" dirty="0" err="1" smtClean="0"/>
              <a:t>j</a:t>
            </a:r>
            <a:r>
              <a:rPr lang="en-IN" dirty="0" smtClean="0"/>
              <a:t> -m</a:t>
            </a:r>
            <a:r>
              <a:rPr lang="en-IN" baseline="-25000" dirty="0" smtClean="0"/>
              <a:t>i</a:t>
            </a:r>
            <a:r>
              <a:rPr lang="en-IN" dirty="0" smtClean="0"/>
              <a:t>|≤ 2</a:t>
            </a:r>
            <a:r>
              <a:rPr lang="el-GR" dirty="0" smtClean="0"/>
              <a:t>σ</a:t>
            </a:r>
            <a:r>
              <a:rPr lang="en-IN" baseline="-25000" dirty="0" err="1" smtClean="0"/>
              <a:t>i</a:t>
            </a:r>
            <a:r>
              <a:rPr lang="en-IN" dirty="0" smtClean="0"/>
              <a:t> , Z is gray level, m is the mean gray level of the region, </a:t>
            </a:r>
            <a:r>
              <a:rPr lang="el-GR" dirty="0" smtClean="0"/>
              <a:t>σ</a:t>
            </a:r>
            <a:r>
              <a:rPr lang="en-IN" baseline="-25000" dirty="0" err="1" smtClean="0"/>
              <a:t>i</a:t>
            </a:r>
            <a:r>
              <a:rPr lang="en-IN" baseline="-25000" dirty="0" smtClean="0"/>
              <a:t> </a:t>
            </a:r>
            <a:r>
              <a:rPr lang="en-IN" dirty="0" smtClean="0"/>
              <a:t>is the standard deviation</a:t>
            </a:r>
          </a:p>
          <a:p>
            <a:endParaRPr lang="en-IN" dirty="0" smtClean="0"/>
          </a:p>
          <a:p>
            <a:r>
              <a:rPr lang="en-IN" dirty="0" smtClean="0"/>
              <a:t>If P(R)= FALSE divide the image into quadrant.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40466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0825" y="1844675"/>
            <a:ext cx="8520113" cy="245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Region splitting and merging</a:t>
            </a:r>
            <a:endParaRPr lang="th-TH" altLang="en-US" dirty="0" smtClean="0"/>
          </a:p>
        </p:txBody>
      </p:sp>
      <p:sp>
        <p:nvSpPr>
          <p:cNvPr id="51204" name="Text Box 4"/>
          <p:cNvSpPr txBox="1">
            <a:spLocks noChangeArrowheads="1"/>
          </p:cNvSpPr>
          <p:nvPr/>
        </p:nvSpPr>
        <p:spPr bwMode="auto">
          <a:xfrm>
            <a:off x="179388" y="4005263"/>
            <a:ext cx="2260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 sz="3600">
                <a:latin typeface="Comic Sans MS" panose="030F0702030302020204" pitchFamily="66" charset="0"/>
              </a:rPr>
              <a:t>Quadtree</a:t>
            </a:r>
            <a:endParaRPr lang="th-TH" altLang="en-US" sz="3600">
              <a:latin typeface="Comic Sans MS" panose="030F0702030302020204" pitchFamily="66" charset="0"/>
            </a:endParaRPr>
          </a:p>
        </p:txBody>
      </p:sp>
      <p:sp>
        <p:nvSpPr>
          <p:cNvPr id="51205" name="Text Box 5"/>
          <p:cNvSpPr txBox="1">
            <a:spLocks noChangeArrowheads="1"/>
          </p:cNvSpPr>
          <p:nvPr/>
        </p:nvSpPr>
        <p:spPr bwMode="auto">
          <a:xfrm>
            <a:off x="107950" y="4724400"/>
            <a:ext cx="903605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buFontTx/>
              <a:buAutoNum type="arabicPeriod"/>
            </a:pPr>
            <a:r>
              <a:rPr lang="en-US" altLang="en-US" dirty="0">
                <a:latin typeface="Comic Sans MS" panose="030F0702030302020204" pitchFamily="66" charset="0"/>
              </a:rPr>
              <a:t>Split into 4 disjoint quadrants any region 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latin typeface="Comic Sans MS" panose="030F0702030302020204" pitchFamily="66" charset="0"/>
              </a:rPr>
              <a:t> for which</a:t>
            </a:r>
            <a:br>
              <a:rPr lang="en-US" altLang="en-US" dirty="0">
                <a:latin typeface="Comic Sans MS" panose="030F0702030302020204" pitchFamily="66" charset="0"/>
              </a:rPr>
            </a:br>
            <a:r>
              <a:rPr lang="en-US" altLang="en-US" dirty="0">
                <a:latin typeface="Comic Sans MS" panose="030F0702030302020204" pitchFamily="66" charset="0"/>
              </a:rPr>
              <a:t>P(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latin typeface="Comic Sans MS" panose="030F0702030302020204" pitchFamily="66" charset="0"/>
              </a:rPr>
              <a:t>) = FALSE</a:t>
            </a:r>
          </a:p>
          <a:p>
            <a:pPr eaLnBrk="1" hangingPunct="1">
              <a:buFontTx/>
              <a:buAutoNum type="arabicPeriod"/>
            </a:pPr>
            <a:r>
              <a:rPr lang="en-US" altLang="en-US" dirty="0">
                <a:latin typeface="Comic Sans MS" panose="030F0702030302020204" pitchFamily="66" charset="0"/>
              </a:rPr>
              <a:t>Merge any adjacent region 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j</a:t>
            </a:r>
            <a:r>
              <a:rPr lang="en-US" altLang="en-US" dirty="0">
                <a:latin typeface="Comic Sans MS" panose="030F0702030302020204" pitchFamily="66" charset="0"/>
              </a:rPr>
              <a:t> and 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k</a:t>
            </a:r>
            <a:r>
              <a:rPr lang="en-US" altLang="en-US" dirty="0">
                <a:latin typeface="Comic Sans MS" panose="030F0702030302020204" pitchFamily="66" charset="0"/>
              </a:rPr>
              <a:t> for which </a:t>
            </a:r>
            <a:br>
              <a:rPr lang="en-US" altLang="en-US" dirty="0">
                <a:latin typeface="Comic Sans MS" panose="030F0702030302020204" pitchFamily="66" charset="0"/>
              </a:rPr>
            </a:br>
            <a:r>
              <a:rPr lang="en-US" altLang="en-US" dirty="0">
                <a:latin typeface="Comic Sans MS" panose="030F0702030302020204" pitchFamily="66" charset="0"/>
              </a:rPr>
              <a:t>P(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i</a:t>
            </a:r>
            <a:r>
              <a:rPr lang="en-US" altLang="en-US" dirty="0">
                <a:latin typeface="Comic Sans MS" panose="030F0702030302020204" pitchFamily="66" charset="0"/>
              </a:rPr>
              <a:t> </a:t>
            </a:r>
            <a:r>
              <a:rPr lang="en-US" altLang="en-US" dirty="0">
                <a:latin typeface="Comic Sans MS" panose="030F0702030302020204" pitchFamily="66" charset="0"/>
                <a:sym typeface="Symbol" panose="05050102010706020507" pitchFamily="18" charset="2"/>
              </a:rPr>
              <a:t> </a:t>
            </a:r>
            <a:r>
              <a:rPr lang="en-US" altLang="en-US" dirty="0" err="1">
                <a:latin typeface="Comic Sans MS" panose="030F0702030302020204" pitchFamily="66" charset="0"/>
              </a:rPr>
              <a:t>R</a:t>
            </a:r>
            <a:r>
              <a:rPr lang="en-US" altLang="en-US" baseline="-25000" dirty="0" err="1">
                <a:latin typeface="Comic Sans MS" panose="030F0702030302020204" pitchFamily="66" charset="0"/>
              </a:rPr>
              <a:t>k</a:t>
            </a:r>
            <a:r>
              <a:rPr lang="en-US" altLang="en-US" dirty="0">
                <a:latin typeface="Comic Sans MS" panose="030F0702030302020204" pitchFamily="66" charset="0"/>
              </a:rPr>
              <a:t> ) = TRUE</a:t>
            </a:r>
          </a:p>
          <a:p>
            <a:pPr eaLnBrk="1" hangingPunct="1">
              <a:buFontTx/>
              <a:buAutoNum type="arabicPeriod"/>
            </a:pPr>
            <a:r>
              <a:rPr lang="en-US" altLang="en-US" dirty="0">
                <a:latin typeface="Comic Sans MS" panose="030F0702030302020204" pitchFamily="66" charset="0"/>
              </a:rPr>
              <a:t>Stop when no further merging or splitting is possible.</a:t>
            </a:r>
            <a:endParaRPr lang="th-TH" alt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6008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2632075" y="361950"/>
            <a:ext cx="40481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en-US">
                <a:solidFill>
                  <a:schemeClr val="tx2"/>
                </a:solidFill>
                <a:latin typeface="Tahoma" panose="020B0604030504040204" pitchFamily="34" charset="0"/>
              </a:rPr>
              <a:t>Region splitting and merging</a:t>
            </a:r>
            <a:endParaRPr lang="en-US" altLang="zh-CN">
              <a:solidFill>
                <a:schemeClr val="tx2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0244" name="Rectangle 24"/>
          <p:cNvSpPr>
            <a:spLocks noChangeArrowheads="1"/>
          </p:cNvSpPr>
          <p:nvPr/>
        </p:nvSpPr>
        <p:spPr bwMode="auto">
          <a:xfrm>
            <a:off x="3665538" y="3276600"/>
            <a:ext cx="1843087" cy="1770063"/>
          </a:xfrm>
          <a:prstGeom prst="rect">
            <a:avLst/>
          </a:prstGeom>
          <a:noFill/>
          <a:ln w="9525">
            <a:solidFill>
              <a:srgbClr val="33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5" name="Rectangle 19"/>
          <p:cNvSpPr>
            <a:spLocks noChangeArrowheads="1"/>
          </p:cNvSpPr>
          <p:nvPr/>
        </p:nvSpPr>
        <p:spPr bwMode="auto">
          <a:xfrm>
            <a:off x="3714750" y="3324225"/>
            <a:ext cx="1739900" cy="1676400"/>
          </a:xfrm>
          <a:prstGeom prst="rect">
            <a:avLst/>
          </a:prstGeom>
          <a:noFill/>
          <a:ln w="33338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6" name="Freeform 20"/>
          <p:cNvSpPr>
            <a:spLocks/>
          </p:cNvSpPr>
          <p:nvPr/>
        </p:nvSpPr>
        <p:spPr bwMode="auto">
          <a:xfrm>
            <a:off x="4151313" y="3744913"/>
            <a:ext cx="1085850" cy="835025"/>
          </a:xfrm>
          <a:custGeom>
            <a:avLst/>
            <a:gdLst>
              <a:gd name="T0" fmla="*/ 0 w 684"/>
              <a:gd name="T1" fmla="*/ 0 h 526"/>
              <a:gd name="T2" fmla="*/ 547 w 684"/>
              <a:gd name="T3" fmla="*/ 0 h 526"/>
              <a:gd name="T4" fmla="*/ 547 w 684"/>
              <a:gd name="T5" fmla="*/ 395 h 526"/>
              <a:gd name="T6" fmla="*/ 684 w 684"/>
              <a:gd name="T7" fmla="*/ 395 h 526"/>
              <a:gd name="T8" fmla="*/ 684 w 684"/>
              <a:gd name="T9" fmla="*/ 526 h 526"/>
              <a:gd name="T10" fmla="*/ 273 w 684"/>
              <a:gd name="T11" fmla="*/ 526 h 526"/>
              <a:gd name="T12" fmla="*/ 273 w 684"/>
              <a:gd name="T13" fmla="*/ 263 h 526"/>
              <a:gd name="T14" fmla="*/ 137 w 684"/>
              <a:gd name="T15" fmla="*/ 263 h 526"/>
              <a:gd name="T16" fmla="*/ 137 w 684"/>
              <a:gd name="T17" fmla="*/ 131 h 526"/>
              <a:gd name="T18" fmla="*/ 0 w 684"/>
              <a:gd name="T19" fmla="*/ 131 h 526"/>
              <a:gd name="T20" fmla="*/ 0 w 684"/>
              <a:gd name="T21" fmla="*/ 0 h 52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84"/>
              <a:gd name="T34" fmla="*/ 0 h 526"/>
              <a:gd name="T35" fmla="*/ 684 w 684"/>
              <a:gd name="T36" fmla="*/ 526 h 52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84" h="526">
                <a:moveTo>
                  <a:pt x="0" y="0"/>
                </a:moveTo>
                <a:lnTo>
                  <a:pt x="547" y="0"/>
                </a:lnTo>
                <a:lnTo>
                  <a:pt x="547" y="395"/>
                </a:lnTo>
                <a:lnTo>
                  <a:pt x="684" y="395"/>
                </a:lnTo>
                <a:lnTo>
                  <a:pt x="684" y="526"/>
                </a:lnTo>
                <a:lnTo>
                  <a:pt x="273" y="526"/>
                </a:lnTo>
                <a:lnTo>
                  <a:pt x="273" y="263"/>
                </a:lnTo>
                <a:lnTo>
                  <a:pt x="137" y="263"/>
                </a:lnTo>
                <a:lnTo>
                  <a:pt x="137" y="131"/>
                </a:lnTo>
                <a:lnTo>
                  <a:pt x="0" y="131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1113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47" name="Line 21"/>
          <p:cNvSpPr>
            <a:spLocks noChangeShapeType="1"/>
          </p:cNvSpPr>
          <p:nvPr/>
        </p:nvSpPr>
        <p:spPr bwMode="auto">
          <a:xfrm>
            <a:off x="3714750" y="4162425"/>
            <a:ext cx="1739900" cy="1588"/>
          </a:xfrm>
          <a:prstGeom prst="line">
            <a:avLst/>
          </a:prstGeom>
          <a:noFill/>
          <a:ln w="33338">
            <a:solidFill>
              <a:srgbClr val="33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8" name="Line 22"/>
          <p:cNvSpPr>
            <a:spLocks noChangeShapeType="1"/>
          </p:cNvSpPr>
          <p:nvPr/>
        </p:nvSpPr>
        <p:spPr bwMode="auto">
          <a:xfrm>
            <a:off x="4584700" y="3324225"/>
            <a:ext cx="1588" cy="1676400"/>
          </a:xfrm>
          <a:prstGeom prst="line">
            <a:avLst/>
          </a:prstGeom>
          <a:noFill/>
          <a:ln w="33338">
            <a:solidFill>
              <a:srgbClr val="33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49" name="Rectangle 23"/>
          <p:cNvSpPr>
            <a:spLocks noChangeArrowheads="1"/>
          </p:cNvSpPr>
          <p:nvPr/>
        </p:nvSpPr>
        <p:spPr bwMode="auto">
          <a:xfrm>
            <a:off x="3714750" y="3324225"/>
            <a:ext cx="1739900" cy="1676400"/>
          </a:xfrm>
          <a:prstGeom prst="rect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0" name="Rectangle 30"/>
          <p:cNvSpPr>
            <a:spLocks noChangeArrowheads="1"/>
          </p:cNvSpPr>
          <p:nvPr/>
        </p:nvSpPr>
        <p:spPr bwMode="auto">
          <a:xfrm>
            <a:off x="6451600" y="3087688"/>
            <a:ext cx="1800225" cy="1949450"/>
          </a:xfrm>
          <a:prstGeom prst="rect">
            <a:avLst/>
          </a:prstGeom>
          <a:noFill/>
          <a:ln w="9525">
            <a:solidFill>
              <a:srgbClr val="33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1" name="Rectangle 25"/>
          <p:cNvSpPr>
            <a:spLocks noChangeArrowheads="1"/>
          </p:cNvSpPr>
          <p:nvPr/>
        </p:nvSpPr>
        <p:spPr bwMode="auto">
          <a:xfrm>
            <a:off x="6500813" y="3140075"/>
            <a:ext cx="1698625" cy="1846263"/>
          </a:xfrm>
          <a:prstGeom prst="rect">
            <a:avLst/>
          </a:prstGeom>
          <a:noFill/>
          <a:ln w="317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2" name="Freeform 26"/>
          <p:cNvSpPr>
            <a:spLocks/>
          </p:cNvSpPr>
          <p:nvPr/>
        </p:nvSpPr>
        <p:spPr bwMode="auto">
          <a:xfrm>
            <a:off x="6926263" y="3603625"/>
            <a:ext cx="1060450" cy="920750"/>
          </a:xfrm>
          <a:custGeom>
            <a:avLst/>
            <a:gdLst>
              <a:gd name="T0" fmla="*/ 0 w 668"/>
              <a:gd name="T1" fmla="*/ 0 h 580"/>
              <a:gd name="T2" fmla="*/ 534 w 668"/>
              <a:gd name="T3" fmla="*/ 0 h 580"/>
              <a:gd name="T4" fmla="*/ 534 w 668"/>
              <a:gd name="T5" fmla="*/ 435 h 580"/>
              <a:gd name="T6" fmla="*/ 668 w 668"/>
              <a:gd name="T7" fmla="*/ 435 h 580"/>
              <a:gd name="T8" fmla="*/ 668 w 668"/>
              <a:gd name="T9" fmla="*/ 580 h 580"/>
              <a:gd name="T10" fmla="*/ 267 w 668"/>
              <a:gd name="T11" fmla="*/ 580 h 580"/>
              <a:gd name="T12" fmla="*/ 267 w 668"/>
              <a:gd name="T13" fmla="*/ 290 h 580"/>
              <a:gd name="T14" fmla="*/ 133 w 668"/>
              <a:gd name="T15" fmla="*/ 290 h 580"/>
              <a:gd name="T16" fmla="*/ 133 w 668"/>
              <a:gd name="T17" fmla="*/ 145 h 580"/>
              <a:gd name="T18" fmla="*/ 0 w 668"/>
              <a:gd name="T19" fmla="*/ 145 h 580"/>
              <a:gd name="T20" fmla="*/ 0 w 668"/>
              <a:gd name="T21" fmla="*/ 0 h 58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668"/>
              <a:gd name="T34" fmla="*/ 0 h 580"/>
              <a:gd name="T35" fmla="*/ 668 w 668"/>
              <a:gd name="T36" fmla="*/ 580 h 58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668" h="580">
                <a:moveTo>
                  <a:pt x="0" y="0"/>
                </a:moveTo>
                <a:lnTo>
                  <a:pt x="534" y="0"/>
                </a:lnTo>
                <a:lnTo>
                  <a:pt x="534" y="435"/>
                </a:lnTo>
                <a:lnTo>
                  <a:pt x="668" y="435"/>
                </a:lnTo>
                <a:lnTo>
                  <a:pt x="668" y="580"/>
                </a:lnTo>
                <a:lnTo>
                  <a:pt x="267" y="580"/>
                </a:lnTo>
                <a:lnTo>
                  <a:pt x="267" y="290"/>
                </a:lnTo>
                <a:lnTo>
                  <a:pt x="133" y="290"/>
                </a:lnTo>
                <a:lnTo>
                  <a:pt x="133" y="145"/>
                </a:lnTo>
                <a:lnTo>
                  <a:pt x="0" y="145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11113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3" name="Line 27"/>
          <p:cNvSpPr>
            <a:spLocks noChangeShapeType="1"/>
          </p:cNvSpPr>
          <p:nvPr/>
        </p:nvSpPr>
        <p:spPr bwMode="auto">
          <a:xfrm>
            <a:off x="6500813" y="4064000"/>
            <a:ext cx="1698625" cy="1588"/>
          </a:xfrm>
          <a:prstGeom prst="line">
            <a:avLst/>
          </a:prstGeom>
          <a:noFill/>
          <a:ln w="31750">
            <a:solidFill>
              <a:srgbClr val="33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4" name="Line 28"/>
          <p:cNvSpPr>
            <a:spLocks noChangeShapeType="1"/>
          </p:cNvSpPr>
          <p:nvPr/>
        </p:nvSpPr>
        <p:spPr bwMode="auto">
          <a:xfrm>
            <a:off x="7350125" y="3140075"/>
            <a:ext cx="1588" cy="1846263"/>
          </a:xfrm>
          <a:prstGeom prst="line">
            <a:avLst/>
          </a:prstGeom>
          <a:noFill/>
          <a:ln w="31750">
            <a:solidFill>
              <a:srgbClr val="33CC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55" name="Rectangle 29"/>
          <p:cNvSpPr>
            <a:spLocks noChangeArrowheads="1"/>
          </p:cNvSpPr>
          <p:nvPr/>
        </p:nvSpPr>
        <p:spPr bwMode="auto">
          <a:xfrm>
            <a:off x="6500813" y="3140075"/>
            <a:ext cx="1698625" cy="1846263"/>
          </a:xfrm>
          <a:prstGeom prst="rect">
            <a:avLst/>
          </a:prstGeom>
          <a:noFill/>
          <a:ln w="317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256" name="Text Box 5"/>
          <p:cNvSpPr txBox="1">
            <a:spLocks noChangeArrowheads="1"/>
          </p:cNvSpPr>
          <p:nvPr/>
        </p:nvSpPr>
        <p:spPr bwMode="auto">
          <a:xfrm>
            <a:off x="304800" y="510540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original image</a:t>
            </a:r>
          </a:p>
        </p:txBody>
      </p:sp>
      <p:sp>
        <p:nvSpPr>
          <p:cNvPr id="10257" name="Text Box 6"/>
          <p:cNvSpPr txBox="1">
            <a:spLocks noChangeArrowheads="1"/>
          </p:cNvSpPr>
          <p:nvPr/>
        </p:nvSpPr>
        <p:spPr bwMode="auto">
          <a:xfrm>
            <a:off x="3689350" y="5073650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regions</a:t>
            </a:r>
          </a:p>
        </p:txBody>
      </p:sp>
      <p:sp>
        <p:nvSpPr>
          <p:cNvPr id="10258" name="Text Box 7"/>
          <p:cNvSpPr txBox="1">
            <a:spLocks noChangeArrowheads="1"/>
          </p:cNvSpPr>
          <p:nvPr/>
        </p:nvSpPr>
        <p:spPr bwMode="auto">
          <a:xfrm>
            <a:off x="6553200" y="5073650"/>
            <a:ext cx="23622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regions</a:t>
            </a:r>
          </a:p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(nothing to merge)</a:t>
            </a:r>
          </a:p>
        </p:txBody>
      </p:sp>
      <p:sp>
        <p:nvSpPr>
          <p:cNvPr id="10259" name="Text Box 8"/>
          <p:cNvSpPr txBox="1">
            <a:spLocks noChangeArrowheads="1"/>
          </p:cNvSpPr>
          <p:nvPr/>
        </p:nvSpPr>
        <p:spPr bwMode="auto">
          <a:xfrm>
            <a:off x="2514600" y="36417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split</a:t>
            </a:r>
          </a:p>
        </p:txBody>
      </p:sp>
      <p:sp>
        <p:nvSpPr>
          <p:cNvPr id="10260" name="Line 9"/>
          <p:cNvSpPr>
            <a:spLocks noChangeShapeType="1"/>
          </p:cNvSpPr>
          <p:nvPr/>
        </p:nvSpPr>
        <p:spPr bwMode="auto">
          <a:xfrm>
            <a:off x="2514600" y="4114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1" name="Text Box 10"/>
          <p:cNvSpPr txBox="1">
            <a:spLocks noChangeArrowheads="1"/>
          </p:cNvSpPr>
          <p:nvPr/>
        </p:nvSpPr>
        <p:spPr bwMode="auto">
          <a:xfrm>
            <a:off x="5715000" y="36576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10262" name="Line 11"/>
          <p:cNvSpPr>
            <a:spLocks noChangeShapeType="1"/>
          </p:cNvSpPr>
          <p:nvPr/>
        </p:nvSpPr>
        <p:spPr bwMode="auto">
          <a:xfrm>
            <a:off x="5715000" y="41306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63" name="Rectangle 12"/>
          <p:cNvSpPr>
            <a:spLocks noChangeArrowheads="1"/>
          </p:cNvSpPr>
          <p:nvPr/>
        </p:nvSpPr>
        <p:spPr bwMode="auto">
          <a:xfrm>
            <a:off x="381000" y="990600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Example: Quadtree Split and Merge Procedure</a:t>
            </a:r>
            <a:endParaRPr kumimoji="1"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64" name="Text Box 13"/>
          <p:cNvSpPr txBox="1">
            <a:spLocks noChangeArrowheads="1"/>
          </p:cNvSpPr>
          <p:nvPr/>
        </p:nvSpPr>
        <p:spPr bwMode="auto">
          <a:xfrm>
            <a:off x="4495800" y="17526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Iteration 1</a:t>
            </a:r>
          </a:p>
        </p:txBody>
      </p:sp>
      <p:grpSp>
        <p:nvGrpSpPr>
          <p:cNvPr id="10265" name="Group 14"/>
          <p:cNvGrpSpPr>
            <a:grpSpLocks/>
          </p:cNvGrpSpPr>
          <p:nvPr/>
        </p:nvGrpSpPr>
        <p:grpSpPr bwMode="auto">
          <a:xfrm>
            <a:off x="2717800" y="2286000"/>
            <a:ext cx="5740400" cy="533400"/>
            <a:chOff x="1712" y="1440"/>
            <a:chExt cx="3616" cy="336"/>
          </a:xfrm>
        </p:grpSpPr>
        <p:sp>
          <p:nvSpPr>
            <p:cNvPr id="10267" name="Freeform 15"/>
            <p:cNvSpPr>
              <a:spLocks/>
            </p:cNvSpPr>
            <p:nvPr/>
          </p:nvSpPr>
          <p:spPr bwMode="auto">
            <a:xfrm>
              <a:off x="1712" y="1440"/>
              <a:ext cx="1840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0268" name="Freeform 16"/>
            <p:cNvSpPr>
              <a:spLocks/>
            </p:cNvSpPr>
            <p:nvPr/>
          </p:nvSpPr>
          <p:spPr bwMode="auto">
            <a:xfrm flipH="1">
              <a:off x="3552" y="1440"/>
              <a:ext cx="1776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10242" name="Object 1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719138" y="3368675"/>
          <a:ext cx="1835150" cy="1766888"/>
        </p:xfrm>
        <a:graphic>
          <a:graphicData uri="http://schemas.openxmlformats.org/presentationml/2006/ole">
            <p:oleObj spid="_x0000_s10252" name="VISIO" r:id="rId3" imgW="1527048" imgH="1522476" progId="">
              <p:embed/>
            </p:oleObj>
          </a:graphicData>
        </a:graphic>
      </p:graphicFrame>
      <p:sp>
        <p:nvSpPr>
          <p:cNvPr id="10266" name="Text Box 18"/>
          <p:cNvSpPr txBox="1">
            <a:spLocks noChangeArrowheads="1"/>
          </p:cNvSpPr>
          <p:nvPr/>
        </p:nvSpPr>
        <p:spPr bwMode="auto">
          <a:xfrm>
            <a:off x="457200" y="5791200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Split 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split every non-uniform region to 4</a:t>
            </a:r>
          </a:p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 all uniform adjacent regions </a:t>
            </a:r>
          </a:p>
        </p:txBody>
      </p:sp>
    </p:spTree>
    <p:extLst>
      <p:ext uri="{BB962C8B-B14F-4D97-AF65-F5344CB8AC3E}">
        <p14:creationId xmlns:p14="http://schemas.microsoft.com/office/powerpoint/2010/main" xmlns="" val="251321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715963" y="3368675"/>
          <a:ext cx="1838325" cy="1770063"/>
        </p:xfrm>
        <a:graphic>
          <a:graphicData uri="http://schemas.openxmlformats.org/presentationml/2006/ole">
            <p:oleObj spid="_x0000_s11296" name="VISIO" r:id="rId3" imgW="1527048" imgH="1522476" progId="">
              <p:embed/>
            </p:oleObj>
          </a:graphicData>
        </a:graphic>
      </p:graphicFrame>
      <p:graphicFrame>
        <p:nvGraphicFramePr>
          <p:cNvPr id="11267" name="Object 3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3665538" y="3368675"/>
          <a:ext cx="1843087" cy="1770063"/>
        </p:xfrm>
        <a:graphic>
          <a:graphicData uri="http://schemas.openxmlformats.org/presentationml/2006/ole">
            <p:oleObj spid="_x0000_s11297" name="VISIO" r:id="rId4" imgW="1527048" imgH="1522476" progId="">
              <p:embed/>
            </p:oleObj>
          </a:graphicData>
        </a:graphic>
      </p:graphicFrame>
      <p:sp>
        <p:nvSpPr>
          <p:cNvPr id="11269" name="Text Box 4"/>
          <p:cNvSpPr txBox="1">
            <a:spLocks noChangeArrowheads="1"/>
          </p:cNvSpPr>
          <p:nvPr/>
        </p:nvSpPr>
        <p:spPr bwMode="auto">
          <a:xfrm>
            <a:off x="1921985" y="271463"/>
            <a:ext cx="5469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  <a:latin typeface="Tahoma" panose="020B0604030504040204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r>
              <a:rPr lang="en-US" altLang="zh-CN" dirty="0"/>
              <a:t>Region-Based Method: Split and Merge</a:t>
            </a:r>
          </a:p>
        </p:txBody>
      </p:sp>
      <p:sp>
        <p:nvSpPr>
          <p:cNvPr id="11270" name="Text Box 5"/>
          <p:cNvSpPr txBox="1">
            <a:spLocks noChangeArrowheads="1"/>
          </p:cNvSpPr>
          <p:nvPr/>
        </p:nvSpPr>
        <p:spPr bwMode="auto">
          <a:xfrm>
            <a:off x="304800" y="510540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Iteration 1</a:t>
            </a:r>
          </a:p>
        </p:txBody>
      </p:sp>
      <p:sp>
        <p:nvSpPr>
          <p:cNvPr id="11271" name="Text Box 6"/>
          <p:cNvSpPr txBox="1">
            <a:spLocks noChangeArrowheads="1"/>
          </p:cNvSpPr>
          <p:nvPr/>
        </p:nvSpPr>
        <p:spPr bwMode="auto">
          <a:xfrm>
            <a:off x="3689350" y="5073650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 regions</a:t>
            </a:r>
          </a:p>
        </p:txBody>
      </p:sp>
      <p:sp>
        <p:nvSpPr>
          <p:cNvPr id="11272" name="Text Box 7"/>
          <p:cNvSpPr txBox="1">
            <a:spLocks noChangeArrowheads="1"/>
          </p:cNvSpPr>
          <p:nvPr/>
        </p:nvSpPr>
        <p:spPr bwMode="auto">
          <a:xfrm>
            <a:off x="6553200" y="5073650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 regions</a:t>
            </a:r>
          </a:p>
        </p:txBody>
      </p:sp>
      <p:sp>
        <p:nvSpPr>
          <p:cNvPr id="11273" name="Text Box 8"/>
          <p:cNvSpPr txBox="1">
            <a:spLocks noChangeArrowheads="1"/>
          </p:cNvSpPr>
          <p:nvPr/>
        </p:nvSpPr>
        <p:spPr bwMode="auto">
          <a:xfrm>
            <a:off x="2514600" y="36417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split</a:t>
            </a:r>
          </a:p>
        </p:txBody>
      </p:sp>
      <p:sp>
        <p:nvSpPr>
          <p:cNvPr id="11274" name="Line 9"/>
          <p:cNvSpPr>
            <a:spLocks noChangeShapeType="1"/>
          </p:cNvSpPr>
          <p:nvPr/>
        </p:nvSpPr>
        <p:spPr bwMode="auto">
          <a:xfrm>
            <a:off x="2514600" y="4114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Text Box 10"/>
          <p:cNvSpPr txBox="1">
            <a:spLocks noChangeArrowheads="1"/>
          </p:cNvSpPr>
          <p:nvPr/>
        </p:nvSpPr>
        <p:spPr bwMode="auto">
          <a:xfrm>
            <a:off x="5715000" y="36576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11276" name="Line 11"/>
          <p:cNvSpPr>
            <a:spLocks noChangeShapeType="1"/>
          </p:cNvSpPr>
          <p:nvPr/>
        </p:nvSpPr>
        <p:spPr bwMode="auto">
          <a:xfrm>
            <a:off x="5715000" y="41306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Rectangle 12"/>
          <p:cNvSpPr>
            <a:spLocks noChangeArrowheads="1"/>
          </p:cNvSpPr>
          <p:nvPr/>
        </p:nvSpPr>
        <p:spPr bwMode="auto">
          <a:xfrm>
            <a:off x="381000" y="990600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Example: Quadtree Split and Merge Procedure</a:t>
            </a:r>
            <a:endParaRPr kumimoji="1"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78" name="Text Box 13"/>
          <p:cNvSpPr txBox="1">
            <a:spLocks noChangeArrowheads="1"/>
          </p:cNvSpPr>
          <p:nvPr/>
        </p:nvSpPr>
        <p:spPr bwMode="auto">
          <a:xfrm>
            <a:off x="4495800" y="17526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Iteration 2</a:t>
            </a:r>
          </a:p>
        </p:txBody>
      </p:sp>
      <p:grpSp>
        <p:nvGrpSpPr>
          <p:cNvPr id="11279" name="Group 14"/>
          <p:cNvGrpSpPr>
            <a:grpSpLocks/>
          </p:cNvGrpSpPr>
          <p:nvPr/>
        </p:nvGrpSpPr>
        <p:grpSpPr bwMode="auto">
          <a:xfrm>
            <a:off x="2717800" y="2286000"/>
            <a:ext cx="5740400" cy="533400"/>
            <a:chOff x="1712" y="1440"/>
            <a:chExt cx="3616" cy="336"/>
          </a:xfrm>
        </p:grpSpPr>
        <p:sp>
          <p:nvSpPr>
            <p:cNvPr id="11281" name="Freeform 15"/>
            <p:cNvSpPr>
              <a:spLocks/>
            </p:cNvSpPr>
            <p:nvPr/>
          </p:nvSpPr>
          <p:spPr bwMode="auto">
            <a:xfrm>
              <a:off x="1712" y="1440"/>
              <a:ext cx="1840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1282" name="Freeform 16"/>
            <p:cNvSpPr>
              <a:spLocks/>
            </p:cNvSpPr>
            <p:nvPr/>
          </p:nvSpPr>
          <p:spPr bwMode="auto">
            <a:xfrm flipH="1">
              <a:off x="3552" y="1440"/>
              <a:ext cx="1776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11268" name="Object 17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6451600" y="3087688"/>
          <a:ext cx="1797050" cy="1946275"/>
        </p:xfrm>
        <a:graphic>
          <a:graphicData uri="http://schemas.openxmlformats.org/presentationml/2006/ole">
            <p:oleObj spid="_x0000_s11298" name="VISIO" r:id="rId5" imgW="1527048" imgH="1522476" progId="">
              <p:embed/>
            </p:oleObj>
          </a:graphicData>
        </a:graphic>
      </p:graphicFrame>
      <p:sp>
        <p:nvSpPr>
          <p:cNvPr id="11280" name="Text Box 18"/>
          <p:cNvSpPr txBox="1">
            <a:spLocks noChangeArrowheads="1"/>
          </p:cNvSpPr>
          <p:nvPr/>
        </p:nvSpPr>
        <p:spPr bwMode="auto">
          <a:xfrm>
            <a:off x="457200" y="5791200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Split 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split every non-uniform region to 4</a:t>
            </a:r>
          </a:p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 all uniform adjacent regions </a:t>
            </a:r>
          </a:p>
        </p:txBody>
      </p:sp>
    </p:spTree>
    <p:extLst>
      <p:ext uri="{BB962C8B-B14F-4D97-AF65-F5344CB8AC3E}">
        <p14:creationId xmlns:p14="http://schemas.microsoft.com/office/powerpoint/2010/main" xmlns="" val="344309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ext Box 2"/>
          <p:cNvSpPr txBox="1">
            <a:spLocks noChangeArrowheads="1"/>
          </p:cNvSpPr>
          <p:nvPr/>
        </p:nvSpPr>
        <p:spPr bwMode="auto">
          <a:xfrm>
            <a:off x="1921985" y="271463"/>
            <a:ext cx="5469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  <a:latin typeface="Tahoma" panose="020B0604030504040204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r>
              <a:rPr lang="en-US" altLang="zh-CN" dirty="0"/>
              <a:t>Region-Based Method: Split and Merge</a:t>
            </a:r>
          </a:p>
        </p:txBody>
      </p:sp>
      <p:sp>
        <p:nvSpPr>
          <p:cNvPr id="12294" name="Text Box 3"/>
          <p:cNvSpPr txBox="1">
            <a:spLocks noChangeArrowheads="1"/>
          </p:cNvSpPr>
          <p:nvPr/>
        </p:nvSpPr>
        <p:spPr bwMode="auto">
          <a:xfrm>
            <a:off x="304800" y="5105400"/>
            <a:ext cx="228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Iteration 2</a:t>
            </a:r>
          </a:p>
        </p:txBody>
      </p:sp>
      <p:sp>
        <p:nvSpPr>
          <p:cNvPr id="12295" name="Text Box 4"/>
          <p:cNvSpPr txBox="1">
            <a:spLocks noChangeArrowheads="1"/>
          </p:cNvSpPr>
          <p:nvPr/>
        </p:nvSpPr>
        <p:spPr bwMode="auto">
          <a:xfrm>
            <a:off x="3689350" y="5073650"/>
            <a:ext cx="175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 regions</a:t>
            </a:r>
          </a:p>
        </p:txBody>
      </p:sp>
      <p:sp>
        <p:nvSpPr>
          <p:cNvPr id="12296" name="Text Box 5"/>
          <p:cNvSpPr txBox="1">
            <a:spLocks noChangeArrowheads="1"/>
          </p:cNvSpPr>
          <p:nvPr/>
        </p:nvSpPr>
        <p:spPr bwMode="auto">
          <a:xfrm>
            <a:off x="2514600" y="364172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split</a:t>
            </a:r>
          </a:p>
        </p:txBody>
      </p:sp>
      <p:sp>
        <p:nvSpPr>
          <p:cNvPr id="12297" name="Line 6"/>
          <p:cNvSpPr>
            <a:spLocks noChangeShapeType="1"/>
          </p:cNvSpPr>
          <p:nvPr/>
        </p:nvSpPr>
        <p:spPr bwMode="auto">
          <a:xfrm>
            <a:off x="2514600" y="4114800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298" name="Text Box 7"/>
          <p:cNvSpPr txBox="1">
            <a:spLocks noChangeArrowheads="1"/>
          </p:cNvSpPr>
          <p:nvPr/>
        </p:nvSpPr>
        <p:spPr bwMode="auto">
          <a:xfrm>
            <a:off x="5715000" y="3657600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merge</a:t>
            </a:r>
          </a:p>
        </p:txBody>
      </p:sp>
      <p:sp>
        <p:nvSpPr>
          <p:cNvPr id="12299" name="Line 8"/>
          <p:cNvSpPr>
            <a:spLocks noChangeShapeType="1"/>
          </p:cNvSpPr>
          <p:nvPr/>
        </p:nvSpPr>
        <p:spPr bwMode="auto">
          <a:xfrm>
            <a:off x="5715000" y="4130675"/>
            <a:ext cx="990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00" name="Rectangle 9"/>
          <p:cNvSpPr>
            <a:spLocks noChangeArrowheads="1"/>
          </p:cNvSpPr>
          <p:nvPr/>
        </p:nvSpPr>
        <p:spPr bwMode="auto">
          <a:xfrm>
            <a:off x="381000" y="990600"/>
            <a:ext cx="85344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Example: Quadtree Split and Merge Procedure</a:t>
            </a:r>
            <a:endParaRPr kumimoji="1"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01" name="Text Box 10"/>
          <p:cNvSpPr txBox="1">
            <a:spLocks noChangeArrowheads="1"/>
          </p:cNvSpPr>
          <p:nvPr/>
        </p:nvSpPr>
        <p:spPr bwMode="auto">
          <a:xfrm>
            <a:off x="4495800" y="17526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Iteration 3</a:t>
            </a:r>
          </a:p>
        </p:txBody>
      </p:sp>
      <p:grpSp>
        <p:nvGrpSpPr>
          <p:cNvPr id="12302" name="Group 11"/>
          <p:cNvGrpSpPr>
            <a:grpSpLocks/>
          </p:cNvGrpSpPr>
          <p:nvPr/>
        </p:nvGrpSpPr>
        <p:grpSpPr bwMode="auto">
          <a:xfrm>
            <a:off x="2717800" y="2286000"/>
            <a:ext cx="5740400" cy="533400"/>
            <a:chOff x="1712" y="1440"/>
            <a:chExt cx="3616" cy="336"/>
          </a:xfrm>
        </p:grpSpPr>
        <p:sp>
          <p:nvSpPr>
            <p:cNvPr id="12306" name="Freeform 12"/>
            <p:cNvSpPr>
              <a:spLocks/>
            </p:cNvSpPr>
            <p:nvPr/>
          </p:nvSpPr>
          <p:spPr bwMode="auto">
            <a:xfrm>
              <a:off x="1712" y="1440"/>
              <a:ext cx="1840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307" name="Freeform 13"/>
            <p:cNvSpPr>
              <a:spLocks/>
            </p:cNvSpPr>
            <p:nvPr/>
          </p:nvSpPr>
          <p:spPr bwMode="auto">
            <a:xfrm flipH="1">
              <a:off x="3552" y="1440"/>
              <a:ext cx="1776" cy="336"/>
            </a:xfrm>
            <a:custGeom>
              <a:avLst/>
              <a:gdLst>
                <a:gd name="T0" fmla="*/ 16 w 1840"/>
                <a:gd name="T1" fmla="*/ 192 h 192"/>
                <a:gd name="T2" fmla="*/ 256 w 1840"/>
                <a:gd name="T3" fmla="*/ 144 h 192"/>
                <a:gd name="T4" fmla="*/ 1552 w 1840"/>
                <a:gd name="T5" fmla="*/ 96 h 192"/>
                <a:gd name="T6" fmla="*/ 1840 w 1840"/>
                <a:gd name="T7" fmla="*/ 0 h 1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40"/>
                <a:gd name="T13" fmla="*/ 0 h 192"/>
                <a:gd name="T14" fmla="*/ 1840 w 1840"/>
                <a:gd name="T15" fmla="*/ 192 h 1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40" h="192">
                  <a:moveTo>
                    <a:pt x="16" y="192"/>
                  </a:moveTo>
                  <a:cubicBezTo>
                    <a:pt x="8" y="176"/>
                    <a:pt x="0" y="160"/>
                    <a:pt x="256" y="144"/>
                  </a:cubicBezTo>
                  <a:cubicBezTo>
                    <a:pt x="512" y="128"/>
                    <a:pt x="1288" y="120"/>
                    <a:pt x="1552" y="96"/>
                  </a:cubicBezTo>
                  <a:cubicBezTo>
                    <a:pt x="1816" y="72"/>
                    <a:pt x="1828" y="36"/>
                    <a:pt x="1840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graphicFrame>
        <p:nvGraphicFramePr>
          <p:cNvPr id="12290" name="Object 1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719138" y="3368675"/>
          <a:ext cx="1835150" cy="1766888"/>
        </p:xfrm>
        <a:graphic>
          <a:graphicData uri="http://schemas.openxmlformats.org/presentationml/2006/ole">
            <p:oleObj spid="_x0000_s12320" name="VISIO" r:id="rId3" imgW="1527048" imgH="1522476" progId="">
              <p:embed/>
            </p:oleObj>
          </a:graphicData>
        </a:graphic>
      </p:graphicFrame>
      <p:graphicFrame>
        <p:nvGraphicFramePr>
          <p:cNvPr id="12291" name="Object 15"/>
          <p:cNvGraphicFramePr>
            <a:graphicFrameLocks noChangeAspect="1"/>
          </p:cNvGraphicFramePr>
          <p:nvPr/>
        </p:nvGraphicFramePr>
        <p:xfrm>
          <a:off x="3613150" y="3124200"/>
          <a:ext cx="1949450" cy="1949450"/>
        </p:xfrm>
        <a:graphic>
          <a:graphicData uri="http://schemas.openxmlformats.org/presentationml/2006/ole">
            <p:oleObj spid="_x0000_s12321" name="VISIO" r:id="rId4" imgW="1527048" imgH="1522476" progId="">
              <p:embed/>
            </p:oleObj>
          </a:graphicData>
        </a:graphic>
      </p:graphicFrame>
      <p:graphicFrame>
        <p:nvGraphicFramePr>
          <p:cNvPr id="12292" name="Object 16"/>
          <p:cNvGraphicFramePr>
            <a:graphicFrameLocks noChangeAspect="1"/>
          </p:cNvGraphicFramePr>
          <p:nvPr/>
        </p:nvGraphicFramePr>
        <p:xfrm>
          <a:off x="6781800" y="3124200"/>
          <a:ext cx="1949450" cy="1949450"/>
        </p:xfrm>
        <a:graphic>
          <a:graphicData uri="http://schemas.openxmlformats.org/presentationml/2006/ole">
            <p:oleObj spid="_x0000_s12322" name="VISIO" r:id="rId5" imgW="1527048" imgH="1522476" progId="">
              <p:embed/>
            </p:oleObj>
          </a:graphicData>
        </a:graphic>
      </p:graphicFrame>
      <p:sp>
        <p:nvSpPr>
          <p:cNvPr id="12303" name="Text Box 17"/>
          <p:cNvSpPr txBox="1">
            <a:spLocks noChangeArrowheads="1"/>
          </p:cNvSpPr>
          <p:nvPr/>
        </p:nvSpPr>
        <p:spPr bwMode="auto">
          <a:xfrm>
            <a:off x="6781800" y="5791200"/>
            <a:ext cx="2057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8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final segmentation result</a:t>
            </a:r>
          </a:p>
        </p:txBody>
      </p:sp>
      <p:sp>
        <p:nvSpPr>
          <p:cNvPr id="12304" name="Text Box 19"/>
          <p:cNvSpPr txBox="1">
            <a:spLocks noChangeArrowheads="1"/>
          </p:cNvSpPr>
          <p:nvPr/>
        </p:nvSpPr>
        <p:spPr bwMode="auto">
          <a:xfrm>
            <a:off x="6553200" y="5073650"/>
            <a:ext cx="2362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 regions</a:t>
            </a:r>
          </a:p>
        </p:txBody>
      </p:sp>
      <p:sp>
        <p:nvSpPr>
          <p:cNvPr id="12305" name="Text Box 20"/>
          <p:cNvSpPr txBox="1">
            <a:spLocks noChangeArrowheads="1"/>
          </p:cNvSpPr>
          <p:nvPr/>
        </p:nvSpPr>
        <p:spPr bwMode="auto">
          <a:xfrm>
            <a:off x="457200" y="5791200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Split 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split every non-uniform region to 4</a:t>
            </a:r>
          </a:p>
          <a:p>
            <a:pPr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Step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merge all uniform adjacent regions </a:t>
            </a:r>
          </a:p>
        </p:txBody>
      </p:sp>
    </p:spTree>
    <p:extLst>
      <p:ext uri="{BB962C8B-B14F-4D97-AF65-F5344CB8AC3E}">
        <p14:creationId xmlns:p14="http://schemas.microsoft.com/office/powerpoint/2010/main" xmlns="" val="3836405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E5F253E8-29DD-4C12-BF66-9A4AA1289856}" type="slidenum">
              <a:rPr lang="en-US" altLang="en-US" sz="1400"/>
              <a:pPr eaLnBrk="1" hangingPunct="1"/>
              <a:t>39</a:t>
            </a:fld>
            <a:endParaRPr lang="en-US" altLang="en-US" sz="1400"/>
          </a:p>
        </p:txBody>
      </p:sp>
      <p:sp>
        <p:nvSpPr>
          <p:cNvPr id="52227" name="Rectangle 2"/>
          <p:cNvSpPr>
            <a:spLocks noChangeArrowheads="1"/>
          </p:cNvSpPr>
          <p:nvPr/>
        </p:nvSpPr>
        <p:spPr bwMode="auto">
          <a:xfrm>
            <a:off x="0" y="1804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8" name="Rectangle 3"/>
          <p:cNvSpPr>
            <a:spLocks noChangeArrowheads="1"/>
          </p:cNvSpPr>
          <p:nvPr/>
        </p:nvSpPr>
        <p:spPr bwMode="auto">
          <a:xfrm>
            <a:off x="0" y="1804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29" name="Text Box 4"/>
          <p:cNvSpPr txBox="1">
            <a:spLocks noChangeArrowheads="1"/>
          </p:cNvSpPr>
          <p:nvPr/>
        </p:nvSpPr>
        <p:spPr bwMode="auto">
          <a:xfrm>
            <a:off x="1584325" y="1454150"/>
            <a:ext cx="1308100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edge</a:t>
            </a:r>
          </a:p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detection</a:t>
            </a:r>
          </a:p>
        </p:txBody>
      </p:sp>
      <p:sp>
        <p:nvSpPr>
          <p:cNvPr id="52230" name="Text Box 5"/>
          <p:cNvSpPr txBox="1">
            <a:spLocks noChangeArrowheads="1"/>
          </p:cNvSpPr>
          <p:nvPr/>
        </p:nvSpPr>
        <p:spPr bwMode="auto">
          <a:xfrm>
            <a:off x="3276600" y="1447800"/>
            <a:ext cx="1420813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boundary </a:t>
            </a:r>
          </a:p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detection</a:t>
            </a:r>
          </a:p>
        </p:txBody>
      </p:sp>
      <p:sp>
        <p:nvSpPr>
          <p:cNvPr id="52231" name="Text Box 6"/>
          <p:cNvSpPr txBox="1">
            <a:spLocks noChangeArrowheads="1"/>
          </p:cNvSpPr>
          <p:nvPr/>
        </p:nvSpPr>
        <p:spPr bwMode="auto">
          <a:xfrm>
            <a:off x="5148263" y="1447800"/>
            <a:ext cx="1798637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classification</a:t>
            </a:r>
          </a:p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and labeling</a:t>
            </a:r>
          </a:p>
        </p:txBody>
      </p:sp>
      <p:sp>
        <p:nvSpPr>
          <p:cNvPr id="52232" name="Line 7"/>
          <p:cNvSpPr>
            <a:spLocks noChangeShapeType="1"/>
          </p:cNvSpPr>
          <p:nvPr/>
        </p:nvSpPr>
        <p:spPr bwMode="auto">
          <a:xfrm>
            <a:off x="1143000" y="1828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3" name="Line 8"/>
          <p:cNvSpPr>
            <a:spLocks noChangeShapeType="1"/>
          </p:cNvSpPr>
          <p:nvPr/>
        </p:nvSpPr>
        <p:spPr bwMode="auto">
          <a:xfrm flipV="1">
            <a:off x="2895600" y="1828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4" name="Line 9"/>
          <p:cNvSpPr>
            <a:spLocks noChangeShapeType="1"/>
          </p:cNvSpPr>
          <p:nvPr/>
        </p:nvSpPr>
        <p:spPr bwMode="auto">
          <a:xfrm>
            <a:off x="4724400" y="1828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35" name="Line 10"/>
          <p:cNvSpPr>
            <a:spLocks noChangeShapeType="1"/>
          </p:cNvSpPr>
          <p:nvPr/>
        </p:nvSpPr>
        <p:spPr bwMode="auto">
          <a:xfrm>
            <a:off x="7010400" y="18288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223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3136900"/>
            <a:ext cx="25781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7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124200"/>
            <a:ext cx="25781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8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37300" y="3124200"/>
            <a:ext cx="2578100" cy="25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9" name="Line 14"/>
          <p:cNvSpPr>
            <a:spLocks noChangeShapeType="1"/>
          </p:cNvSpPr>
          <p:nvPr/>
        </p:nvSpPr>
        <p:spPr bwMode="auto">
          <a:xfrm>
            <a:off x="28956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0" name="Line 15"/>
          <p:cNvSpPr>
            <a:spLocks noChangeShapeType="1"/>
          </p:cNvSpPr>
          <p:nvPr/>
        </p:nvSpPr>
        <p:spPr bwMode="auto">
          <a:xfrm>
            <a:off x="5943600" y="43434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241" name="Text Box 16"/>
          <p:cNvSpPr txBox="1">
            <a:spLocks noChangeArrowheads="1"/>
          </p:cNvSpPr>
          <p:nvPr/>
        </p:nvSpPr>
        <p:spPr bwMode="auto">
          <a:xfrm>
            <a:off x="228600" y="1600200"/>
            <a:ext cx="914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image</a:t>
            </a:r>
          </a:p>
        </p:txBody>
      </p:sp>
      <p:sp>
        <p:nvSpPr>
          <p:cNvPr id="52242" name="Text Box 17"/>
          <p:cNvSpPr txBox="1">
            <a:spLocks noChangeArrowheads="1"/>
          </p:cNvSpPr>
          <p:nvPr/>
        </p:nvSpPr>
        <p:spPr bwMode="auto">
          <a:xfrm>
            <a:off x="7391400" y="1600200"/>
            <a:ext cx="1600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segmentation</a:t>
            </a:r>
          </a:p>
        </p:txBody>
      </p:sp>
      <p:sp>
        <p:nvSpPr>
          <p:cNvPr id="52244" name="Text Box 19"/>
          <p:cNvSpPr txBox="1">
            <a:spLocks noChangeArrowheads="1"/>
          </p:cNvSpPr>
          <p:nvPr/>
        </p:nvSpPr>
        <p:spPr bwMode="auto">
          <a:xfrm>
            <a:off x="2736277" y="271463"/>
            <a:ext cx="3499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  <a:latin typeface="Tahoma" panose="020B0604030504040204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r>
              <a:rPr lang="en-US" altLang="zh-CN" dirty="0"/>
              <a:t>Boundary-Based Method</a:t>
            </a:r>
          </a:p>
        </p:txBody>
      </p:sp>
    </p:spTree>
    <p:extLst>
      <p:ext uri="{BB962C8B-B14F-4D97-AF65-F5344CB8AC3E}">
        <p14:creationId xmlns:p14="http://schemas.microsoft.com/office/powerpoint/2010/main" xmlns="" val="137467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617538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Principal approaches</a:t>
            </a:r>
            <a:endParaRPr lang="th-TH" altLang="en-US" smtClean="0"/>
          </a:p>
        </p:txBody>
      </p:sp>
      <p:sp>
        <p:nvSpPr>
          <p:cNvPr id="35843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722313" y="2017713"/>
            <a:ext cx="8421687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Segmentation algorithms are based on one of the two following approaches:</a:t>
            </a:r>
          </a:p>
          <a:p>
            <a:pPr lvl="1" eaLnBrk="1" hangingPunct="1"/>
            <a:r>
              <a:rPr lang="en-US" altLang="en-US" smtClean="0"/>
              <a:t>Satisfying homogeneity property in image feature(s) over a large region.</a:t>
            </a:r>
          </a:p>
          <a:p>
            <a:pPr lvl="2" eaLnBrk="1" hangingPunct="1"/>
            <a:r>
              <a:rPr lang="en-US" altLang="en-US" smtClean="0"/>
              <a:t>Extract region</a:t>
            </a:r>
          </a:p>
          <a:p>
            <a:pPr lvl="1" eaLnBrk="1" hangingPunct="1"/>
            <a:r>
              <a:rPr lang="en-US" altLang="en-US" smtClean="0"/>
              <a:t>Detecting abrupt change in image feature(s) within a small neighborhood.</a:t>
            </a:r>
          </a:p>
          <a:p>
            <a:pPr lvl="2" eaLnBrk="1" hangingPunct="1"/>
            <a:r>
              <a:rPr lang="en-US" altLang="en-US" smtClean="0"/>
              <a:t>Detect border between regions</a:t>
            </a:r>
          </a:p>
        </p:txBody>
      </p:sp>
    </p:spTree>
    <p:extLst>
      <p:ext uri="{BB962C8B-B14F-4D97-AF65-F5344CB8AC3E}">
        <p14:creationId xmlns:p14="http://schemas.microsoft.com/office/powerpoint/2010/main" xmlns="" val="158277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A846C70-8902-44D8-9509-351ADAAE5556}" type="slidenum">
              <a:rPr lang="en-US" altLang="en-US" sz="1400"/>
              <a:pPr eaLnBrk="1" hangingPunct="1"/>
              <a:t>40</a:t>
            </a:fld>
            <a:endParaRPr lang="en-US" altLang="en-US" sz="1400"/>
          </a:p>
        </p:txBody>
      </p:sp>
      <p:sp>
        <p:nvSpPr>
          <p:cNvPr id="53251" name="Text Box 2"/>
          <p:cNvSpPr txBox="1">
            <a:spLocks noChangeArrowheads="1"/>
          </p:cNvSpPr>
          <p:nvPr/>
        </p:nvSpPr>
        <p:spPr bwMode="auto">
          <a:xfrm>
            <a:off x="2736277" y="271463"/>
            <a:ext cx="3499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  <a:latin typeface="Tahoma" panose="020B0604030504040204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r>
              <a:rPr lang="en-US" altLang="zh-CN" dirty="0"/>
              <a:t>Boundary-Based Method</a:t>
            </a:r>
          </a:p>
        </p:txBody>
      </p:sp>
      <p:sp>
        <p:nvSpPr>
          <p:cNvPr id="53252" name="Rectangle 3"/>
          <p:cNvSpPr>
            <a:spLocks noChangeArrowheads="1"/>
          </p:cNvSpPr>
          <p:nvPr/>
        </p:nvSpPr>
        <p:spPr bwMode="auto">
          <a:xfrm>
            <a:off x="0" y="1804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3" name="Rectangle 4"/>
          <p:cNvSpPr>
            <a:spLocks noChangeArrowheads="1"/>
          </p:cNvSpPr>
          <p:nvPr/>
        </p:nvSpPr>
        <p:spPr bwMode="auto">
          <a:xfrm>
            <a:off x="0" y="1804988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325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509838"/>
            <a:ext cx="3857625" cy="3814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5" name="Text Box 6"/>
          <p:cNvSpPr txBox="1">
            <a:spLocks noChangeArrowheads="1"/>
          </p:cNvSpPr>
          <p:nvPr/>
        </p:nvSpPr>
        <p:spPr bwMode="auto">
          <a:xfrm>
            <a:off x="2819400" y="6477000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600" dirty="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Prof. </a:t>
            </a:r>
            <a:r>
              <a:rPr lang="en-US" altLang="zh-CN" sz="1600" dirty="0" err="1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Xin</a:t>
            </a:r>
            <a:r>
              <a:rPr lang="en-US" altLang="zh-CN" sz="1600" dirty="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Li</a:t>
            </a:r>
          </a:p>
        </p:txBody>
      </p:sp>
      <p:sp>
        <p:nvSpPr>
          <p:cNvPr id="53256" name="Rectangle 7"/>
          <p:cNvSpPr>
            <a:spLocks noChangeArrowheads="1"/>
          </p:cNvSpPr>
          <p:nvPr/>
        </p:nvSpPr>
        <p:spPr bwMode="auto">
          <a:xfrm>
            <a:off x="381000" y="990600"/>
            <a:ext cx="7696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/>
            <a:r>
              <a:rPr kumimoji="1" lang="en-US" altLang="en-US" b="1" dirty="0">
                <a:latin typeface="Book Antiqua" panose="02040602050305030304" pitchFamily="18" charset="0"/>
                <a:cs typeface="Times New Roman" panose="02020603050405020304" pitchFamily="18" charset="0"/>
              </a:rPr>
              <a:t>Advanced Method: Active Contour (Snake) Model</a:t>
            </a:r>
          </a:p>
          <a:p>
            <a:pPr lvl="1" algn="just" eaLnBrk="1" hangingPunct="1"/>
            <a:r>
              <a:rPr kumimoji="1"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Iteratively update contour (region boundary)</a:t>
            </a:r>
          </a:p>
          <a:p>
            <a:pPr lvl="1" algn="just" eaLnBrk="1" hangingPunct="1"/>
            <a:r>
              <a:rPr kumimoji="1" lang="en-US" altLang="en-US" sz="2000" dirty="0">
                <a:latin typeface="Book Antiqua" panose="02040602050305030304" pitchFamily="18" charset="0"/>
                <a:cs typeface="Times New Roman" panose="02020603050405020304" pitchFamily="18" charset="0"/>
              </a:rPr>
              <a:t>Partial differential equation (PDE) based optimization</a:t>
            </a:r>
            <a:endParaRPr kumimoji="1" lang="en-US" altLang="en-US" sz="2000" b="1" dirty="0">
              <a:latin typeface="Book Antiqua" panose="020406020503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578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6E5074F6-6114-40E1-BCF1-29ADFEBBE811}" type="slidenum">
              <a:rPr lang="en-US" altLang="en-US" sz="1400"/>
              <a:pPr eaLnBrk="1" hangingPunct="1"/>
              <a:t>41</a:t>
            </a:fld>
            <a:endParaRPr lang="en-US" altLang="en-US" sz="1400"/>
          </a:p>
        </p:txBody>
      </p:sp>
      <p:sp>
        <p:nvSpPr>
          <p:cNvPr id="54275" name="Text Box 2"/>
          <p:cNvSpPr txBox="1">
            <a:spLocks noChangeArrowheads="1"/>
          </p:cNvSpPr>
          <p:nvPr/>
        </p:nvSpPr>
        <p:spPr bwMode="auto">
          <a:xfrm>
            <a:off x="2962694" y="271463"/>
            <a:ext cx="3386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2"/>
                </a:solidFill>
                <a:latin typeface="Tahoma" panose="020B0604030504040204" pitchFamily="34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r>
              <a:rPr lang="en-US" altLang="zh-CN" dirty="0"/>
              <a:t>Hard Problem: Textures</a:t>
            </a:r>
          </a:p>
        </p:txBody>
      </p:sp>
      <p:pic>
        <p:nvPicPr>
          <p:cNvPr id="542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5550" y="1066800"/>
            <a:ext cx="2117725" cy="214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38838" y="1066800"/>
            <a:ext cx="1985962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6638" y="1066800"/>
            <a:ext cx="21336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9" name="Picture 8" descr="seg_ex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35052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80" name="Picture 9" descr="seg_ex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29000"/>
            <a:ext cx="3429000" cy="228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1" name="Text Box 10"/>
          <p:cNvSpPr txBox="1">
            <a:spLocks noChangeArrowheads="1"/>
          </p:cNvSpPr>
          <p:nvPr/>
        </p:nvSpPr>
        <p:spPr bwMode="auto">
          <a:xfrm>
            <a:off x="1828800" y="5791200"/>
            <a:ext cx="5562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 b="1">
                <a:latin typeface="Book Antiqua" panose="02040602050305030304" pitchFamily="18" charset="0"/>
                <a:ea typeface="宋体" panose="02010600030101010101" pitchFamily="2" charset="-122"/>
              </a:rPr>
              <a:t>Similarity measure makes the difference</a:t>
            </a:r>
          </a:p>
        </p:txBody>
      </p:sp>
      <p:sp>
        <p:nvSpPr>
          <p:cNvPr id="54282" name="Text Box 11"/>
          <p:cNvSpPr txBox="1">
            <a:spLocks noChangeArrowheads="1"/>
          </p:cNvSpPr>
          <p:nvPr/>
        </p:nvSpPr>
        <p:spPr bwMode="auto">
          <a:xfrm>
            <a:off x="2819400" y="6477000"/>
            <a:ext cx="3352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1600">
                <a:latin typeface="Book Antiqua" panose="0204060205030503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From Prof. Xin Li</a:t>
            </a:r>
          </a:p>
        </p:txBody>
      </p:sp>
    </p:spTree>
    <p:extLst>
      <p:ext uri="{BB962C8B-B14F-4D97-AF65-F5344CB8AC3E}">
        <p14:creationId xmlns:p14="http://schemas.microsoft.com/office/powerpoint/2010/main" xmlns="" val="420929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617538"/>
            <a:ext cx="7793037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Principal approaches</a:t>
            </a:r>
            <a:endParaRPr lang="th-TH" altLang="en-US" smtClean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22313" y="2017713"/>
            <a:ext cx="8421687" cy="4114800"/>
          </a:xfrm>
        </p:spPr>
        <p:txBody>
          <a:bodyPr/>
          <a:lstStyle/>
          <a:p>
            <a:pPr eaLnBrk="1" hangingPunct="1"/>
            <a:r>
              <a:rPr lang="en-US" altLang="en-US" smtClean="0"/>
              <a:t>Segmentation algorithms are based on one of the two following approaches:</a:t>
            </a:r>
          </a:p>
          <a:p>
            <a:pPr lvl="1" eaLnBrk="1" hangingPunct="1"/>
            <a:r>
              <a:rPr lang="en-US" altLang="en-US" smtClean="0"/>
              <a:t>Satisfying homogeneity property in image feature(s) over a large region.</a:t>
            </a:r>
          </a:p>
          <a:p>
            <a:pPr lvl="2" eaLnBrk="1" hangingPunct="1"/>
            <a:r>
              <a:rPr lang="en-US" altLang="en-US" smtClean="0"/>
              <a:t>Extract region</a:t>
            </a:r>
          </a:p>
          <a:p>
            <a:pPr lvl="1" eaLnBrk="1" hangingPunct="1"/>
            <a:r>
              <a:rPr lang="en-US" altLang="en-US" smtClean="0">
                <a:solidFill>
                  <a:srgbClr val="FF6600"/>
                </a:solidFill>
              </a:rPr>
              <a:t>Detecting abrupt change in image feature(s) within a small neighborhood.</a:t>
            </a:r>
          </a:p>
          <a:p>
            <a:pPr lvl="2" eaLnBrk="1" hangingPunct="1"/>
            <a:r>
              <a:rPr lang="en-US" altLang="en-US" smtClean="0">
                <a:solidFill>
                  <a:srgbClr val="FF6600"/>
                </a:solidFill>
              </a:rPr>
              <a:t>Detect border between regions</a:t>
            </a:r>
          </a:p>
        </p:txBody>
      </p:sp>
    </p:spTree>
    <p:extLst>
      <p:ext uri="{BB962C8B-B14F-4D97-AF65-F5344CB8AC3E}">
        <p14:creationId xmlns:p14="http://schemas.microsoft.com/office/powerpoint/2010/main" xmlns="" val="233503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5"/>
          <p:cNvSpPr>
            <a:spLocks noGrp="1" noChangeArrowheads="1"/>
          </p:cNvSpPr>
          <p:nvPr>
            <p:ph type="title"/>
          </p:nvPr>
        </p:nvSpPr>
        <p:spPr>
          <a:xfrm>
            <a:off x="685800" y="533400"/>
            <a:ext cx="7772400" cy="838200"/>
          </a:xfrm>
        </p:spPr>
        <p:txBody>
          <a:bodyPr/>
          <a:lstStyle/>
          <a:p>
            <a:pPr eaLnBrk="1" hangingPunct="1"/>
            <a:r>
              <a:rPr lang="en-US" altLang="en-US" smtClean="0"/>
              <a:t>Detection of Discontinuities</a:t>
            </a:r>
            <a:endParaRPr lang="th-TH" altLang="en-US" smtClean="0"/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3048000"/>
          </a:xfrm>
        </p:spPr>
        <p:txBody>
          <a:bodyPr/>
          <a:lstStyle/>
          <a:p>
            <a:pPr eaLnBrk="1" hangingPunct="1"/>
            <a:r>
              <a:rPr lang="en-US" altLang="en-US" smtClean="0"/>
              <a:t>detect the three basic types of gray-level discontinuities</a:t>
            </a:r>
          </a:p>
          <a:p>
            <a:pPr lvl="1" eaLnBrk="1" hangingPunct="1"/>
            <a:r>
              <a:rPr lang="en-US" altLang="en-US" smtClean="0"/>
              <a:t>points , lines , edges</a:t>
            </a:r>
          </a:p>
          <a:p>
            <a:pPr eaLnBrk="1" hangingPunct="1"/>
            <a:r>
              <a:rPr lang="en-US" altLang="en-US" smtClean="0"/>
              <a:t>the common way is to run a mask through the image </a:t>
            </a:r>
            <a:endParaRPr lang="th-TH" altLang="en-US" smtClean="0"/>
          </a:p>
        </p:txBody>
      </p:sp>
      <p:graphicFrame>
        <p:nvGraphicFramePr>
          <p:cNvPr id="13314" name="Object 9"/>
          <p:cNvGraphicFramePr>
            <a:graphicFrameLocks noChangeAspect="1"/>
          </p:cNvGraphicFramePr>
          <p:nvPr/>
        </p:nvGraphicFramePr>
        <p:xfrm>
          <a:off x="6016625" y="4267200"/>
          <a:ext cx="2593975" cy="2478088"/>
        </p:xfrm>
        <a:graphic>
          <a:graphicData uri="http://schemas.openxmlformats.org/presentationml/2006/ole">
            <p:oleObj spid="_x0000_s13324" name="Bitmap Image" r:id="rId3" imgW="1495634" imgH="1428949" progId="PBrus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66508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Point Detection</a:t>
            </a:r>
            <a:endParaRPr lang="th-TH" altLang="en-US" smtClean="0"/>
          </a:p>
        </p:txBody>
      </p:sp>
      <p:sp>
        <p:nvSpPr>
          <p:cNvPr id="14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051050"/>
            <a:ext cx="8421688" cy="41148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a point has been detected at the location on which the mark is centered if</a:t>
            </a:r>
          </a:p>
          <a:p>
            <a:pPr algn="ctr" eaLnBrk="1" hangingPunct="1">
              <a:buFontTx/>
              <a:buNone/>
            </a:pPr>
            <a:r>
              <a:rPr lang="en-US" altLang="en-US" dirty="0" smtClean="0"/>
              <a:t>|R| </a:t>
            </a:r>
            <a:r>
              <a:rPr lang="en-US" altLang="en-US" dirty="0" smtClean="0">
                <a:sym typeface="Symbol" panose="05050102010706020507" pitchFamily="18" charset="2"/>
              </a:rPr>
              <a:t> </a:t>
            </a:r>
            <a:r>
              <a:rPr lang="en-US" altLang="en-US" dirty="0" smtClean="0"/>
              <a:t>T</a:t>
            </a:r>
          </a:p>
          <a:p>
            <a:pPr eaLnBrk="1" hangingPunct="1"/>
            <a:r>
              <a:rPr lang="en-US" altLang="en-US" dirty="0" smtClean="0"/>
              <a:t>where </a:t>
            </a:r>
          </a:p>
          <a:p>
            <a:pPr>
              <a:spcBef>
                <a:spcPct val="0"/>
              </a:spcBef>
              <a:buSzTx/>
              <a:buFontTx/>
              <a:buNone/>
            </a:pPr>
            <a:r>
              <a:rPr lang="en-US" altLang="en-US" dirty="0" smtClean="0"/>
              <a:t>T is a nonnegative threshold and R= w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z</a:t>
            </a:r>
            <a:r>
              <a:rPr lang="en-US" altLang="en-US" baseline="-25000" dirty="0" smtClean="0"/>
              <a:t>1</a:t>
            </a:r>
            <a:r>
              <a:rPr lang="en-US" altLang="en-US" dirty="0" smtClean="0"/>
              <a:t> + w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z</a:t>
            </a:r>
            <a:r>
              <a:rPr lang="en-US" altLang="en-US" baseline="-25000" dirty="0" smtClean="0"/>
              <a:t>2</a:t>
            </a:r>
            <a:r>
              <a:rPr lang="en-US" altLang="en-US" dirty="0" smtClean="0"/>
              <a:t> + …+ w</a:t>
            </a:r>
            <a:r>
              <a:rPr lang="en-US" altLang="en-US" baseline="-25000" dirty="0" smtClean="0"/>
              <a:t>9</a:t>
            </a:r>
            <a:r>
              <a:rPr lang="en-US" altLang="en-US" dirty="0" smtClean="0"/>
              <a:t>z</a:t>
            </a:r>
            <a:r>
              <a:rPr lang="en-US" altLang="en-US" baseline="-25000" dirty="0" smtClean="0"/>
              <a:t>9</a:t>
            </a:r>
            <a:endParaRPr lang="th-TH" altLang="en-US" baseline="-25000" dirty="0" smtClean="0"/>
          </a:p>
        </p:txBody>
      </p:sp>
      <p:graphicFrame>
        <p:nvGraphicFramePr>
          <p:cNvPr id="14338" name="Object 4"/>
          <p:cNvGraphicFramePr>
            <a:graphicFrameLocks noChangeAspect="1"/>
          </p:cNvGraphicFramePr>
          <p:nvPr/>
        </p:nvGraphicFramePr>
        <p:xfrm>
          <a:off x="6948488" y="0"/>
          <a:ext cx="2195512" cy="2047875"/>
        </p:xfrm>
        <a:graphic>
          <a:graphicData uri="http://schemas.openxmlformats.org/presentationml/2006/ole">
            <p:oleObj spid="_x0000_s14348" name="Bitmap Image" r:id="rId3" imgW="1133633" imgH="1057423" progId="PBrus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354259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61B4393-160E-4EB3-8730-EA42D4E4D033}" type="slidenum">
              <a:rPr lang="en-US" altLang="en-US" sz="1400"/>
              <a:pPr eaLnBrk="1" hangingPunct="1"/>
              <a:t>45</a:t>
            </a:fld>
            <a:endParaRPr lang="en-US" altLang="en-US" sz="1400"/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grpSp>
        <p:nvGrpSpPr>
          <p:cNvPr id="56324" name="Group 3"/>
          <p:cNvGrpSpPr>
            <a:grpSpLocks/>
          </p:cNvGrpSpPr>
          <p:nvPr/>
        </p:nvGrpSpPr>
        <p:grpSpPr bwMode="auto">
          <a:xfrm>
            <a:off x="323850" y="1447800"/>
            <a:ext cx="8820150" cy="4735513"/>
            <a:chOff x="204" y="912"/>
            <a:chExt cx="5556" cy="2983"/>
          </a:xfrm>
        </p:grpSpPr>
        <p:pic>
          <p:nvPicPr>
            <p:cNvPr id="5632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912"/>
              <a:ext cx="5398" cy="29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326" name="Text Box 5"/>
            <p:cNvSpPr txBox="1">
              <a:spLocks noChangeArrowheads="1"/>
            </p:cNvSpPr>
            <p:nvPr/>
          </p:nvSpPr>
          <p:spPr bwMode="auto">
            <a:xfrm>
              <a:off x="4560" y="960"/>
              <a:ext cx="1200" cy="248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a) Mask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b) Original image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c) Result of point detection</a:t>
              </a:r>
            </a:p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d) With threshold T = 90% of the highest pixel value </a:t>
              </a:r>
            </a:p>
            <a:p>
              <a:pPr>
                <a:spcBef>
                  <a:spcPct val="50000"/>
                </a:spcBef>
              </a:pPr>
              <a:endParaRPr lang="en-US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56327" name="Text Box 6"/>
            <p:cNvSpPr txBox="1">
              <a:spLocks noChangeArrowheads="1"/>
            </p:cNvSpPr>
            <p:nvPr/>
          </p:nvSpPr>
          <p:spPr bwMode="auto">
            <a:xfrm>
              <a:off x="2976" y="1248"/>
              <a:ext cx="288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a</a:t>
              </a:r>
            </a:p>
          </p:txBody>
        </p:sp>
        <p:sp>
          <p:nvSpPr>
            <p:cNvPr id="56328" name="Text Box 7"/>
            <p:cNvSpPr txBox="1">
              <a:spLocks noChangeArrowheads="1"/>
            </p:cNvSpPr>
            <p:nvPr/>
          </p:nvSpPr>
          <p:spPr bwMode="auto">
            <a:xfrm>
              <a:off x="1248" y="2793"/>
              <a:ext cx="288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b</a:t>
              </a:r>
            </a:p>
          </p:txBody>
        </p:sp>
        <p:sp>
          <p:nvSpPr>
            <p:cNvPr id="56329" name="Text Box 8"/>
            <p:cNvSpPr txBox="1">
              <a:spLocks noChangeArrowheads="1"/>
            </p:cNvSpPr>
            <p:nvPr/>
          </p:nvSpPr>
          <p:spPr bwMode="auto">
            <a:xfrm>
              <a:off x="2592" y="2889"/>
              <a:ext cx="288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c</a:t>
              </a:r>
            </a:p>
          </p:txBody>
        </p:sp>
        <p:sp>
          <p:nvSpPr>
            <p:cNvPr id="56330" name="Text Box 9"/>
            <p:cNvSpPr txBox="1">
              <a:spLocks noChangeArrowheads="1"/>
            </p:cNvSpPr>
            <p:nvPr/>
          </p:nvSpPr>
          <p:spPr bwMode="auto">
            <a:xfrm>
              <a:off x="3888" y="2889"/>
              <a:ext cx="288" cy="2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latin typeface="Verdana" panose="020B0604030504040204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409712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C9337B83-2E9A-4FE7-8CAA-15A1A4E3F875}" type="slidenum">
              <a:rPr lang="en-US" altLang="en-US" sz="1400"/>
              <a:pPr eaLnBrk="1" hangingPunct="1"/>
              <a:t>46</a:t>
            </a:fld>
            <a:endParaRPr lang="en-US" altLang="en-US" sz="1400"/>
          </a:p>
        </p:txBody>
      </p:sp>
      <p:sp>
        <p:nvSpPr>
          <p:cNvPr id="5734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Line Detection</a:t>
            </a:r>
          </a:p>
        </p:txBody>
      </p:sp>
      <p:sp>
        <p:nvSpPr>
          <p:cNvPr id="57348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1148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en-US" altLang="en-US" dirty="0"/>
              <a:t>For a line, the </a:t>
            </a:r>
            <a:r>
              <a:rPr lang="en-US" altLang="en-US" dirty="0" err="1"/>
              <a:t>graylevel</a:t>
            </a:r>
            <a:r>
              <a:rPr lang="en-US" altLang="en-US" dirty="0"/>
              <a:t> is relatively constant along a thin strip.</a:t>
            </a:r>
          </a:p>
          <a:p>
            <a:pPr algn="just" eaLnBrk="1" hangingPunct="1"/>
            <a:r>
              <a:rPr lang="en-US" altLang="en-US" dirty="0"/>
              <a:t>There will be a spike-like cross-section in the ideal case, if the </a:t>
            </a:r>
            <a:r>
              <a:rPr lang="en-US" altLang="en-US" dirty="0" err="1"/>
              <a:t>graylevels</a:t>
            </a:r>
            <a:r>
              <a:rPr lang="en-US" altLang="en-US" dirty="0"/>
              <a:t> on either sides are the same, which looks like an uneven spike if the </a:t>
            </a:r>
            <a:r>
              <a:rPr lang="en-US" altLang="en-US" dirty="0" err="1"/>
              <a:t>graylevels</a:t>
            </a:r>
            <a:r>
              <a:rPr lang="en-US" altLang="en-US" dirty="0"/>
              <a:t> on either sides differ.</a:t>
            </a:r>
          </a:p>
          <a:p>
            <a:pPr algn="just" eaLnBrk="1" hangingPunct="1"/>
            <a:r>
              <a:rPr lang="en-US" altLang="en-US" dirty="0"/>
              <a:t> When combined with noise and blurring, the cross-section may look like a roof in one dimension.</a:t>
            </a:r>
          </a:p>
        </p:txBody>
      </p:sp>
    </p:spTree>
    <p:extLst>
      <p:ext uri="{BB962C8B-B14F-4D97-AF65-F5344CB8AC3E}">
        <p14:creationId xmlns:p14="http://schemas.microsoft.com/office/powerpoint/2010/main" xmlns="" val="24755022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37C76359-27B8-4659-A206-3616A5ECB645}" type="slidenum">
              <a:rPr lang="en-US" altLang="en-US" sz="1400"/>
              <a:pPr eaLnBrk="1" hangingPunct="1"/>
              <a:t>47</a:t>
            </a:fld>
            <a:endParaRPr lang="en-US" altLang="en-US" sz="1400"/>
          </a:p>
        </p:txBody>
      </p:sp>
      <p:sp>
        <p:nvSpPr>
          <p:cNvPr id="1536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768350"/>
            <a:ext cx="7772400" cy="7556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/>
              <a:t>Line Detection</a:t>
            </a:r>
          </a:p>
        </p:txBody>
      </p:sp>
      <p:graphicFrame>
        <p:nvGraphicFramePr>
          <p:cNvPr id="15362" name="Object 1027"/>
          <p:cNvGraphicFramePr>
            <a:graphicFrameLocks noGrp="1" noChangeAspect="1"/>
          </p:cNvGraphicFramePr>
          <p:nvPr>
            <p:ph idx="1"/>
          </p:nvPr>
        </p:nvGraphicFramePr>
        <p:xfrm>
          <a:off x="5410200" y="1828800"/>
          <a:ext cx="3352800" cy="1954213"/>
        </p:xfrm>
        <a:graphic>
          <a:graphicData uri="http://schemas.openxmlformats.org/presentationml/2006/ole">
            <p:oleObj spid="_x0000_s15372" name="Bitmap Image" r:id="rId3" imgW="2762636" imgH="1609524" progId="">
              <p:embed/>
            </p:oleObj>
          </a:graphicData>
        </a:graphic>
      </p:graphicFrame>
      <p:grpSp>
        <p:nvGrpSpPr>
          <p:cNvPr id="15365" name="Group 1028"/>
          <p:cNvGrpSpPr>
            <a:grpSpLocks/>
          </p:cNvGrpSpPr>
          <p:nvPr/>
        </p:nvGrpSpPr>
        <p:grpSpPr bwMode="auto">
          <a:xfrm>
            <a:off x="3124200" y="1828800"/>
            <a:ext cx="1676400" cy="1905000"/>
            <a:chOff x="1872" y="1152"/>
            <a:chExt cx="1056" cy="1200"/>
          </a:xfrm>
        </p:grpSpPr>
        <p:sp>
          <p:nvSpPr>
            <p:cNvPr id="15375" name="Line 1029"/>
            <p:cNvSpPr>
              <a:spLocks noChangeShapeType="1"/>
            </p:cNvSpPr>
            <p:nvPr/>
          </p:nvSpPr>
          <p:spPr bwMode="auto">
            <a:xfrm>
              <a:off x="2208" y="1152"/>
              <a:ext cx="0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6" name="Line 1030"/>
            <p:cNvSpPr>
              <a:spLocks noChangeShapeType="1"/>
            </p:cNvSpPr>
            <p:nvPr/>
          </p:nvSpPr>
          <p:spPr bwMode="auto">
            <a:xfrm>
              <a:off x="2208" y="1152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7" name="Line 1031"/>
            <p:cNvSpPr>
              <a:spLocks noChangeShapeType="1"/>
            </p:cNvSpPr>
            <p:nvPr/>
          </p:nvSpPr>
          <p:spPr bwMode="auto">
            <a:xfrm>
              <a:off x="2592" y="1152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8" name="Line 1032"/>
            <p:cNvSpPr>
              <a:spLocks noChangeShapeType="1"/>
            </p:cNvSpPr>
            <p:nvPr/>
          </p:nvSpPr>
          <p:spPr bwMode="auto">
            <a:xfrm>
              <a:off x="2592" y="187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9" name="Line 1033"/>
            <p:cNvSpPr>
              <a:spLocks noChangeShapeType="1"/>
            </p:cNvSpPr>
            <p:nvPr/>
          </p:nvSpPr>
          <p:spPr bwMode="auto">
            <a:xfrm>
              <a:off x="1872" y="23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366" name="Group 1034"/>
          <p:cNvGrpSpPr>
            <a:grpSpLocks/>
          </p:cNvGrpSpPr>
          <p:nvPr/>
        </p:nvGrpSpPr>
        <p:grpSpPr bwMode="auto">
          <a:xfrm>
            <a:off x="762000" y="1828800"/>
            <a:ext cx="1676400" cy="1905000"/>
            <a:chOff x="816" y="1152"/>
            <a:chExt cx="1056" cy="1200"/>
          </a:xfrm>
        </p:grpSpPr>
        <p:grpSp>
          <p:nvGrpSpPr>
            <p:cNvPr id="15369" name="Group 1035"/>
            <p:cNvGrpSpPr>
              <a:grpSpLocks/>
            </p:cNvGrpSpPr>
            <p:nvPr/>
          </p:nvGrpSpPr>
          <p:grpSpPr bwMode="auto">
            <a:xfrm>
              <a:off x="1152" y="1152"/>
              <a:ext cx="384" cy="1200"/>
              <a:chOff x="1152" y="1152"/>
              <a:chExt cx="384" cy="1200"/>
            </a:xfrm>
          </p:grpSpPr>
          <p:sp>
            <p:nvSpPr>
              <p:cNvPr id="15372" name="Line 1036"/>
              <p:cNvSpPr>
                <a:spLocks noChangeShapeType="1"/>
              </p:cNvSpPr>
              <p:nvPr/>
            </p:nvSpPr>
            <p:spPr bwMode="auto">
              <a:xfrm>
                <a:off x="1152" y="115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3" name="Line 1037"/>
              <p:cNvSpPr>
                <a:spLocks noChangeShapeType="1"/>
              </p:cNvSpPr>
              <p:nvPr/>
            </p:nvSpPr>
            <p:spPr bwMode="auto">
              <a:xfrm>
                <a:off x="1536" y="1152"/>
                <a:ext cx="0" cy="12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374" name="Line 1038"/>
              <p:cNvSpPr>
                <a:spLocks noChangeShapeType="1"/>
              </p:cNvSpPr>
              <p:nvPr/>
            </p:nvSpPr>
            <p:spPr bwMode="auto">
              <a:xfrm>
                <a:off x="1152" y="1152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5370" name="Line 1039"/>
            <p:cNvSpPr>
              <a:spLocks noChangeShapeType="1"/>
            </p:cNvSpPr>
            <p:nvPr/>
          </p:nvSpPr>
          <p:spPr bwMode="auto">
            <a:xfrm>
              <a:off x="816" y="23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71" name="Line 1040"/>
            <p:cNvSpPr>
              <a:spLocks noChangeShapeType="1"/>
            </p:cNvSpPr>
            <p:nvPr/>
          </p:nvSpPr>
          <p:spPr bwMode="auto">
            <a:xfrm>
              <a:off x="1536" y="2352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367" name="Text Box 1041"/>
          <p:cNvSpPr txBox="1">
            <a:spLocks noChangeArrowheads="1"/>
          </p:cNvSpPr>
          <p:nvPr/>
        </p:nvSpPr>
        <p:spPr bwMode="auto">
          <a:xfrm>
            <a:off x="1371600" y="3886200"/>
            <a:ext cx="7620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a		        b			            c</a:t>
            </a:r>
          </a:p>
        </p:txBody>
      </p:sp>
      <p:sp>
        <p:nvSpPr>
          <p:cNvPr id="15368" name="Text Box 1042"/>
          <p:cNvSpPr txBox="1">
            <a:spLocks noChangeArrowheads="1"/>
          </p:cNvSpPr>
          <p:nvPr/>
        </p:nvSpPr>
        <p:spPr bwMode="auto">
          <a:xfrm>
            <a:off x="838200" y="4495800"/>
            <a:ext cx="73152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a</a:t>
            </a:r>
            <a:r>
              <a:rPr lang="en-US" altLang="en-US" sz="1800">
                <a:latin typeface="Verdana" panose="020B0604030504040204" pitchFamily="34" charset="0"/>
              </a:rPr>
              <a:t> an ideal line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b</a:t>
            </a:r>
            <a:r>
              <a:rPr lang="en-US" altLang="en-US" sz="1800">
                <a:latin typeface="Verdana" panose="020B0604030504040204" pitchFamily="34" charset="0"/>
              </a:rPr>
              <a:t> a line when gray levels on both sides are not same</a:t>
            </a:r>
          </a:p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c</a:t>
            </a:r>
            <a:r>
              <a:rPr lang="en-US" altLang="en-US" sz="1800">
                <a:latin typeface="Verdana" panose="020B0604030504040204" pitchFamily="34" charset="0"/>
              </a:rPr>
              <a:t> a noisy line</a:t>
            </a:r>
          </a:p>
        </p:txBody>
      </p:sp>
    </p:spTree>
    <p:extLst>
      <p:ext uri="{BB962C8B-B14F-4D97-AF65-F5344CB8AC3E}">
        <p14:creationId xmlns:p14="http://schemas.microsoft.com/office/powerpoint/2010/main" xmlns="" val="117997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265A8A4D-9DAC-4763-9A9F-8FCD31A1E786}" type="slidenum">
              <a:rPr lang="en-US" altLang="en-US" sz="1400"/>
              <a:pPr eaLnBrk="1" hangingPunct="1"/>
              <a:t>48</a:t>
            </a:fld>
            <a:endParaRPr lang="en-US" altLang="en-US" sz="1400"/>
          </a:p>
        </p:txBody>
      </p:sp>
      <p:sp>
        <p:nvSpPr>
          <p:cNvPr id="163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 smtClean="0"/>
              <a:t>Line Detection</a:t>
            </a:r>
          </a:p>
        </p:txBody>
      </p:sp>
      <p:sp>
        <p:nvSpPr>
          <p:cNvPr id="1595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3849688"/>
            <a:ext cx="7772400" cy="224631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smtClean="0"/>
              <a:t>max response when a line passed through the middle row of the mask with a </a:t>
            </a:r>
            <a:r>
              <a:rPr lang="en-US" altLang="en-US" sz="2400" smtClean="0">
                <a:solidFill>
                  <a:srgbClr val="FF0000"/>
                </a:solidFill>
              </a:rPr>
              <a:t>constant background</a:t>
            </a:r>
            <a:r>
              <a:rPr lang="en-US" altLang="en-US" sz="2400" smtClean="0"/>
              <a:t>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smtClean="0"/>
              <a:t>note: the preferred direction of each mask is weighted with a larger coefficient (i.e.,2)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800" smtClean="0"/>
          </a:p>
          <a:p>
            <a:pPr eaLnBrk="1" hangingPunct="1">
              <a:lnSpc>
                <a:spcPct val="80000"/>
              </a:lnSpc>
            </a:pPr>
            <a:r>
              <a:rPr lang="en-US" altLang="en-US" sz="2400" smtClean="0"/>
              <a:t>the similar idea is used with other masks.</a:t>
            </a:r>
          </a:p>
        </p:txBody>
      </p:sp>
      <p:graphicFrame>
        <p:nvGraphicFramePr>
          <p:cNvPr id="1595396" name="Object 4"/>
          <p:cNvGraphicFramePr>
            <a:graphicFrameLocks noChangeAspect="1"/>
          </p:cNvGraphicFramePr>
          <p:nvPr/>
        </p:nvGraphicFramePr>
        <p:xfrm>
          <a:off x="795338" y="1371600"/>
          <a:ext cx="7510462" cy="2155825"/>
        </p:xfrm>
        <a:graphic>
          <a:graphicData uri="http://schemas.openxmlformats.org/presentationml/2006/ole">
            <p:oleObj spid="_x0000_s16396" name="Bitmap Image" r:id="rId3" imgW="5009524" imgH="1438095" progId="">
              <p:embed/>
            </p:oleObj>
          </a:graphicData>
        </a:graphic>
      </p:graphicFrame>
      <p:sp>
        <p:nvSpPr>
          <p:cNvPr id="1595397" name="Rectangle 5"/>
          <p:cNvSpPr>
            <a:spLocks noChangeArrowheads="1"/>
          </p:cNvSpPr>
          <p:nvPr/>
        </p:nvSpPr>
        <p:spPr bwMode="auto">
          <a:xfrm>
            <a:off x="838200" y="1371600"/>
            <a:ext cx="1752600" cy="18288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595398" name="Text Box 6"/>
          <p:cNvSpPr txBox="1">
            <a:spLocks noChangeArrowheads="1"/>
          </p:cNvSpPr>
          <p:nvPr/>
        </p:nvSpPr>
        <p:spPr bwMode="auto">
          <a:xfrm>
            <a:off x="914400" y="2667000"/>
            <a:ext cx="160020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a      a      a</a:t>
            </a:r>
          </a:p>
        </p:txBody>
      </p:sp>
      <p:sp>
        <p:nvSpPr>
          <p:cNvPr id="1595399" name="Text Box 7"/>
          <p:cNvSpPr txBox="1">
            <a:spLocks noChangeArrowheads="1"/>
          </p:cNvSpPr>
          <p:nvPr/>
        </p:nvSpPr>
        <p:spPr bwMode="auto">
          <a:xfrm>
            <a:off x="914400" y="1538288"/>
            <a:ext cx="1600200" cy="366712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a      a      a</a:t>
            </a:r>
          </a:p>
        </p:txBody>
      </p:sp>
      <p:sp>
        <p:nvSpPr>
          <p:cNvPr id="1595400" name="Text Box 8"/>
          <p:cNvSpPr txBox="1">
            <a:spLocks noChangeArrowheads="1"/>
          </p:cNvSpPr>
          <p:nvPr/>
        </p:nvSpPr>
        <p:spPr bwMode="auto">
          <a:xfrm>
            <a:off x="914400" y="2057400"/>
            <a:ext cx="1600200" cy="366713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solidFill>
                  <a:srgbClr val="FF0000"/>
                </a:solidFill>
                <a:latin typeface="Verdana" panose="020B0604030504040204" pitchFamily="34" charset="0"/>
              </a:rPr>
              <a:t>b      b      b</a:t>
            </a:r>
          </a:p>
        </p:txBody>
      </p:sp>
      <p:sp>
        <p:nvSpPr>
          <p:cNvPr id="1595401" name="Line 9"/>
          <p:cNvSpPr>
            <a:spLocks noChangeShapeType="1"/>
          </p:cNvSpPr>
          <p:nvPr/>
        </p:nvSpPr>
        <p:spPr bwMode="auto">
          <a:xfrm>
            <a:off x="838200" y="2286000"/>
            <a:ext cx="1752600" cy="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7715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5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9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9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9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9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9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95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95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95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95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95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95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95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95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5395" grpId="0" build="p" autoUpdateAnimBg="0"/>
      <p:bldP spid="1595397" grpId="0" animBg="1"/>
      <p:bldP spid="1595398" grpId="0" animBg="1" autoUpdateAnimBg="0"/>
      <p:bldP spid="1595399" grpId="0" animBg="1" autoUpdateAnimBg="0"/>
      <p:bldP spid="1595400" grpId="0" animBg="1" autoUpdateAnimBg="0"/>
      <p:bldP spid="159540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66C711FA-5B49-4FCE-8C9E-64737034EE8B}" type="slidenum">
              <a:rPr lang="en-US" altLang="en-US" sz="1400"/>
              <a:pPr eaLnBrk="1" hangingPunct="1"/>
              <a:t>49</a:t>
            </a:fld>
            <a:endParaRPr lang="en-US" altLang="en-US" sz="1400"/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Line Detection</a:t>
            </a:r>
          </a:p>
        </p:txBody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Apply every masks on the image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let R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, R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, R</a:t>
            </a:r>
            <a:r>
              <a:rPr lang="en-US" altLang="en-US" sz="2800" baseline="-25000" smtClean="0"/>
              <a:t>3</a:t>
            </a:r>
            <a:r>
              <a:rPr lang="en-US" altLang="en-US" sz="2800" smtClean="0"/>
              <a:t>, R</a:t>
            </a:r>
            <a:r>
              <a:rPr lang="en-US" altLang="en-US" sz="2800" baseline="-25000" smtClean="0"/>
              <a:t>4 </a:t>
            </a:r>
            <a:r>
              <a:rPr lang="en-US" altLang="en-US" sz="2800" smtClean="0"/>
              <a:t>denotes the response of the horizontal, +45</a:t>
            </a:r>
            <a:r>
              <a:rPr lang="en-US" altLang="en-US" sz="2800" baseline="30000" smtClean="0"/>
              <a:t>0</a:t>
            </a:r>
            <a:r>
              <a:rPr lang="en-US" altLang="en-US" sz="2800" smtClean="0"/>
              <a:t>, vertical and -45</a:t>
            </a:r>
            <a:r>
              <a:rPr lang="en-US" altLang="en-US" sz="2800" baseline="30000" smtClean="0"/>
              <a:t>0</a:t>
            </a:r>
            <a:r>
              <a:rPr lang="en-US" altLang="en-US" sz="2800" smtClean="0"/>
              <a:t> masks, respectively.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if, at a certain point in the image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800" smtClean="0"/>
              <a:t>|R</a:t>
            </a:r>
            <a:r>
              <a:rPr lang="en-US" altLang="en-US" sz="2800" baseline="-25000" smtClean="0"/>
              <a:t>i</a:t>
            </a:r>
            <a:r>
              <a:rPr lang="en-US" altLang="en-US" sz="2800" smtClean="0"/>
              <a:t>| &gt; |R</a:t>
            </a:r>
            <a:r>
              <a:rPr lang="en-US" altLang="en-US" sz="2800" baseline="-25000" smtClean="0"/>
              <a:t>j</a:t>
            </a:r>
            <a:r>
              <a:rPr lang="en-US" altLang="en-US" sz="2800" smtClean="0"/>
              <a:t>|,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800" smtClean="0"/>
              <a:t>for all j</a:t>
            </a:r>
            <a:r>
              <a:rPr lang="en-US" altLang="en-US" sz="2800" smtClean="0">
                <a:sym typeface="Symbol" panose="05050102010706020507" pitchFamily="18" charset="2"/>
              </a:rPr>
              <a:t></a:t>
            </a:r>
            <a:r>
              <a:rPr lang="en-US" altLang="en-US" sz="2800" smtClean="0"/>
              <a:t>i, that point is said to be more likely associated with a line in the direction of mask i.</a:t>
            </a:r>
          </a:p>
        </p:txBody>
      </p:sp>
    </p:spTree>
    <p:extLst>
      <p:ext uri="{BB962C8B-B14F-4D97-AF65-F5344CB8AC3E}">
        <p14:creationId xmlns:p14="http://schemas.microsoft.com/office/powerpoint/2010/main" xmlns="" val="19658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smtClean="0"/>
              <a:t>Outputs of various segmentation techniques </a:t>
            </a:r>
          </a:p>
        </p:txBody>
      </p:sp>
      <p:pic>
        <p:nvPicPr>
          <p:cNvPr id="36867" name="Picture 4" descr="11-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323850" y="1773238"/>
            <a:ext cx="6337300" cy="4638675"/>
          </a:xfrm>
          <a:noFill/>
        </p:spPr>
      </p:pic>
      <p:sp>
        <p:nvSpPr>
          <p:cNvPr id="36868" name="Text Box 7"/>
          <p:cNvSpPr txBox="1">
            <a:spLocks noChangeArrowheads="1"/>
          </p:cNvSpPr>
          <p:nvPr/>
        </p:nvSpPr>
        <p:spPr bwMode="auto">
          <a:xfrm>
            <a:off x="4859338" y="4221163"/>
            <a:ext cx="4284662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dirty="0">
                <a:solidFill>
                  <a:srgbClr val="FF6600"/>
                </a:solidFill>
                <a:latin typeface="Tahoma" panose="020B0604030504040204" pitchFamily="34" charset="0"/>
              </a:rPr>
              <a:t>(a) input image, (b) expected result of the region-extraction techniques and (c) expected result of edge detection techniques </a:t>
            </a:r>
          </a:p>
        </p:txBody>
      </p:sp>
    </p:spTree>
    <p:extLst>
      <p:ext uri="{BB962C8B-B14F-4D97-AF65-F5344CB8AC3E}">
        <p14:creationId xmlns:p14="http://schemas.microsoft.com/office/powerpoint/2010/main" xmlns="" val="122963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5E222778-5C67-44E6-B4F9-4E856B20D753}" type="slidenum">
              <a:rPr lang="en-US" altLang="en-US" sz="1400"/>
              <a:pPr eaLnBrk="1" hangingPunct="1"/>
              <a:t>50</a:t>
            </a:fld>
            <a:endParaRPr lang="en-US" altLang="en-US" sz="1400"/>
          </a:p>
        </p:txBody>
      </p:sp>
      <p:sp>
        <p:nvSpPr>
          <p:cNvPr id="1741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685800"/>
            <a:ext cx="7772400" cy="920750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</a:t>
            </a:r>
          </a:p>
        </p:txBody>
      </p:sp>
      <p:graphicFrame>
        <p:nvGraphicFramePr>
          <p:cNvPr id="17410" name="Object 1027"/>
          <p:cNvGraphicFramePr>
            <a:graphicFrameLocks noChangeAspect="1"/>
          </p:cNvGraphicFramePr>
          <p:nvPr/>
        </p:nvGraphicFramePr>
        <p:xfrm>
          <a:off x="990600" y="1600200"/>
          <a:ext cx="6019800" cy="3082925"/>
        </p:xfrm>
        <a:graphic>
          <a:graphicData uri="http://schemas.openxmlformats.org/presentationml/2006/ole">
            <p:oleObj spid="_x0000_s17420" name="Bitmap Image" r:id="rId3" imgW="5485714" imgH="2809524" progId="">
              <p:embed/>
            </p:oleObj>
          </a:graphicData>
        </a:graphic>
      </p:graphicFrame>
      <p:sp>
        <p:nvSpPr>
          <p:cNvPr id="17413" name="Text Box 1028"/>
          <p:cNvSpPr txBox="1">
            <a:spLocks noChangeArrowheads="1"/>
          </p:cNvSpPr>
          <p:nvPr/>
        </p:nvSpPr>
        <p:spPr bwMode="auto">
          <a:xfrm>
            <a:off x="1066800" y="4876800"/>
            <a:ext cx="7239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 sz="1800">
                <a:latin typeface="Verdana" panose="020B0604030504040204" pitchFamily="34" charset="0"/>
              </a:rPr>
              <a:t>a) Original image,            b) result of line detection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320689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title"/>
          </p:nvPr>
        </p:nvSpPr>
        <p:spPr>
          <a:xfrm>
            <a:off x="285720" y="0"/>
            <a:ext cx="8305800" cy="724648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Example</a:t>
            </a:r>
            <a:endParaRPr lang="th-TH" altLang="en-US" dirty="0" smtClean="0"/>
          </a:p>
        </p:txBody>
      </p:sp>
      <p:pic>
        <p:nvPicPr>
          <p:cNvPr id="819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142984"/>
            <a:ext cx="6572296" cy="52929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4247694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2661AA86-EAF0-4AE8-A9F9-E460349CED59}" type="slidenum">
              <a:rPr lang="en-US" altLang="en-US" sz="1400"/>
              <a:pPr eaLnBrk="1" hangingPunct="1"/>
              <a:t>52</a:t>
            </a:fld>
            <a:endParaRPr lang="en-US" altLang="en-US" sz="1400"/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Line Detection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altLang="en-US" smtClean="0"/>
              <a:t>Some assumptions on above method:</a:t>
            </a:r>
          </a:p>
          <a:p>
            <a:pPr marL="914400" lvl="1" indent="-457200" eaLnBrk="1" hangingPunct="1"/>
            <a:r>
              <a:rPr lang="en-US" altLang="en-US" smtClean="0">
                <a:cs typeface="Times New Roman" panose="02020603050405020304" pitchFamily="18" charset="0"/>
              </a:rPr>
              <a:t>The width of a line does not exceed three pixels.</a:t>
            </a:r>
            <a:r>
              <a:rPr lang="en-US" altLang="en-US" smtClean="0"/>
              <a:t> </a:t>
            </a:r>
          </a:p>
          <a:p>
            <a:pPr marL="914400" lvl="1" indent="-457200" eaLnBrk="1" hangingPunct="1"/>
            <a:r>
              <a:rPr lang="en-US" altLang="en-US" smtClean="0">
                <a:cs typeface="Times New Roman" panose="02020603050405020304" pitchFamily="18" charset="0"/>
              </a:rPr>
              <a:t>The contrast between a line and its background exceeds a given and constant threshold value.</a:t>
            </a:r>
            <a:r>
              <a:rPr lang="en-US" altLang="en-US" smtClean="0"/>
              <a:t> </a:t>
            </a:r>
          </a:p>
          <a:p>
            <a:pPr marL="914400" lvl="1" indent="-457200" eaLnBrk="1" hangingPunct="1"/>
            <a:r>
              <a:rPr lang="en-US" altLang="en-US" smtClean="0">
                <a:cs typeface="Times New Roman" panose="02020603050405020304" pitchFamily="18" charset="0"/>
              </a:rPr>
              <a:t>We detect only one type of line (bright or dark) at a time.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5503194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6BA7A4D9-4AFD-4806-9F63-CB8B9297C7B9}" type="slidenum">
              <a:rPr lang="en-US" altLang="en-US" sz="1400"/>
              <a:pPr eaLnBrk="1" hangingPunct="1"/>
              <a:t>53</a:t>
            </a:fld>
            <a:endParaRPr lang="en-US" altLang="en-US" sz="1400"/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920750"/>
          </a:xfrm>
        </p:spPr>
        <p:txBody>
          <a:bodyPr/>
          <a:lstStyle/>
          <a:p>
            <a:pPr eaLnBrk="1" hangingPunct="1"/>
            <a:r>
              <a:rPr lang="en-US" altLang="en-US" smtClean="0"/>
              <a:t>Edge detection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1200"/>
            <a:ext cx="8382000" cy="2971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smtClean="0">
                <a:latin typeface="Times New Roman" panose="02020603050405020304" pitchFamily="18" charset="0"/>
              </a:rPr>
              <a:t>Edge detection is the most common approach for detecting meaningful discontinuities in gray level.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is a local feature that, within a neighborhood, separates two regions in each of which the gray level is more or less uniform with different values on the two sides of the edge.</a:t>
            </a:r>
            <a:r>
              <a:rPr lang="en-US" altLang="en-US" sz="2400" smtClean="0">
                <a:latin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ideal edge has a step like cross-section as shown in Fig. (a).  More realistic edge (shown in (b)) which has a shape of ramp function corrupted with noise.</a:t>
            </a:r>
          </a:p>
        </p:txBody>
      </p:sp>
      <p:sp>
        <p:nvSpPr>
          <p:cNvPr id="61445" name="Rectangle 4"/>
          <p:cNvSpPr>
            <a:spLocks noChangeArrowheads="1"/>
          </p:cNvSpPr>
          <p:nvPr/>
        </p:nvSpPr>
        <p:spPr bwMode="auto">
          <a:xfrm>
            <a:off x="2657475" y="28575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61446" name="Picture 5" descr="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5334000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584781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72B86C42-C95B-4202-B10B-1BEF100B6A0C}" type="slidenum">
              <a:rPr lang="en-US" altLang="en-US" sz="1400"/>
              <a:pPr eaLnBrk="1" hangingPunct="1"/>
              <a:t>54</a:t>
            </a:fld>
            <a:endParaRPr lang="en-US" altLang="en-US" sz="1400"/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Edge detection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FF"/>
                </a:solidFill>
                <a:cs typeface="Times New Roman" panose="02020603050405020304" pitchFamily="18" charset="0"/>
              </a:rPr>
              <a:t>The process of edge detection are broadly classified into two categories: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cs typeface="Times New Roman" panose="02020603050405020304" pitchFamily="18" charset="0"/>
              </a:rPr>
              <a:t>Derivative approach:  </a:t>
            </a:r>
            <a:r>
              <a:rPr lang="en-US" altLang="en-US" smtClean="0">
                <a:solidFill>
                  <a:srgbClr val="0000FF"/>
                </a:solidFill>
                <a:cs typeface="Times New Roman" panose="02020603050405020304" pitchFamily="18" charset="0"/>
              </a:rPr>
              <a:t>Edge pixels are detected by taking derivative followed by thresholding</a:t>
            </a:r>
            <a:r>
              <a:rPr lang="en-US" altLang="en-US" smtClean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mtClean="0">
                <a:solidFill>
                  <a:srgbClr val="000000"/>
                </a:solidFill>
                <a:cs typeface="Times New Roman" panose="02020603050405020304" pitchFamily="18" charset="0"/>
              </a:rPr>
              <a:t>Pattern fitting approach: the edge template which fits best, based on this information then decided whether or not an edge is present.</a:t>
            </a:r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2769150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Basic Formulation</a:t>
            </a:r>
            <a:endParaRPr lang="th-TH" altLang="en-US" smtClean="0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 edge is a set of connected pixels that lie on the boundary between two regions.</a:t>
            </a:r>
          </a:p>
          <a:p>
            <a:pPr eaLnBrk="1" hangingPunct="1"/>
            <a:r>
              <a:rPr lang="en-US" altLang="en-US" smtClean="0"/>
              <a:t>an edge is a “local” concept whereas a region boundary, owing to the way it is defined, is a more global idea.</a:t>
            </a:r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700865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824388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Ideal and Ramp Edges</a:t>
            </a:r>
            <a:endParaRPr lang="th-TH" altLang="en-US" smtClean="0"/>
          </a:p>
        </p:txBody>
      </p:sp>
      <p:grpSp>
        <p:nvGrpSpPr>
          <p:cNvPr id="64516" name="Group 10"/>
          <p:cNvGrpSpPr>
            <a:grpSpLocks/>
          </p:cNvGrpSpPr>
          <p:nvPr/>
        </p:nvGrpSpPr>
        <p:grpSpPr bwMode="auto">
          <a:xfrm>
            <a:off x="5867400" y="4076700"/>
            <a:ext cx="2684463" cy="2708275"/>
            <a:chOff x="3696" y="2614"/>
            <a:chExt cx="1691" cy="1706"/>
          </a:xfrm>
        </p:grpSpPr>
        <p:sp>
          <p:nvSpPr>
            <p:cNvPr id="64517" name="Text Box 8"/>
            <p:cNvSpPr txBox="1">
              <a:spLocks noChangeArrowheads="1"/>
            </p:cNvSpPr>
            <p:nvPr/>
          </p:nvSpPr>
          <p:spPr bwMode="auto">
            <a:xfrm>
              <a:off x="3696" y="3342"/>
              <a:ext cx="1691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because of optics, sampling, image acquisition imperfection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64518" name="AutoShape 9"/>
            <p:cNvSpPr>
              <a:spLocks noChangeArrowheads="1"/>
            </p:cNvSpPr>
            <p:nvPr/>
          </p:nvSpPr>
          <p:spPr bwMode="auto">
            <a:xfrm rot="9051255" flipH="1">
              <a:off x="3833" y="2614"/>
              <a:ext cx="544" cy="726"/>
            </a:xfrm>
            <a:prstGeom prst="curvedLeftArrow">
              <a:avLst>
                <a:gd name="adj1" fmla="val 26691"/>
                <a:gd name="adj2" fmla="val 53382"/>
                <a:gd name="adj3" fmla="val 33333"/>
              </a:avLst>
            </a:pr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6959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First and Second derivatives</a:t>
            </a:r>
            <a:endParaRPr lang="th-TH" altLang="en-US" smtClean="0"/>
          </a:p>
        </p:txBody>
      </p:sp>
      <p:grpSp>
        <p:nvGrpSpPr>
          <p:cNvPr id="65539" name="Group 10"/>
          <p:cNvGrpSpPr>
            <a:grpSpLocks/>
          </p:cNvGrpSpPr>
          <p:nvPr/>
        </p:nvGrpSpPr>
        <p:grpSpPr bwMode="auto">
          <a:xfrm>
            <a:off x="179388" y="1927225"/>
            <a:ext cx="8064500" cy="4930775"/>
            <a:chOff x="113" y="1214"/>
            <a:chExt cx="5080" cy="3106"/>
          </a:xfrm>
        </p:grpSpPr>
        <p:pic>
          <p:nvPicPr>
            <p:cNvPr id="6554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" y="1214"/>
              <a:ext cx="3960" cy="3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543" name="Oval 8"/>
            <p:cNvSpPr>
              <a:spLocks noChangeArrowheads="1"/>
            </p:cNvSpPr>
            <p:nvPr/>
          </p:nvSpPr>
          <p:spPr bwMode="auto">
            <a:xfrm>
              <a:off x="2971" y="3203"/>
              <a:ext cx="2222" cy="1117"/>
            </a:xfrm>
            <a:prstGeom prst="ellipse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65544" name="Text Box 9"/>
            <p:cNvSpPr txBox="1">
              <a:spLocks noChangeArrowheads="1"/>
            </p:cNvSpPr>
            <p:nvPr/>
          </p:nvSpPr>
          <p:spPr bwMode="auto">
            <a:xfrm>
              <a:off x="113" y="3203"/>
              <a:ext cx="2722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the signs of the derivatives would be reversed for an edge that transitions from light to dark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</p:grpSp>
      <p:sp>
        <p:nvSpPr>
          <p:cNvPr id="65540" name="Line 11"/>
          <p:cNvSpPr>
            <a:spLocks noChangeShapeType="1"/>
          </p:cNvSpPr>
          <p:nvPr/>
        </p:nvSpPr>
        <p:spPr bwMode="auto">
          <a:xfrm>
            <a:off x="6172200" y="5486400"/>
            <a:ext cx="609600" cy="1371600"/>
          </a:xfrm>
          <a:prstGeom prst="line">
            <a:avLst/>
          </a:prstGeom>
          <a:noFill/>
          <a:ln w="38100">
            <a:solidFill>
              <a:srgbClr val="33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65541" name="Oval 12"/>
          <p:cNvSpPr>
            <a:spLocks noChangeArrowheads="1"/>
          </p:cNvSpPr>
          <p:nvPr/>
        </p:nvSpPr>
        <p:spPr bwMode="auto">
          <a:xfrm>
            <a:off x="6383338" y="6002338"/>
            <a:ext cx="152400" cy="228600"/>
          </a:xfrm>
          <a:prstGeom prst="ellips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6215074" y="4786322"/>
            <a:ext cx="1928826" cy="6429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6500838" y="5143500"/>
            <a:ext cx="2071678" cy="13573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286612" y="3857628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Two values for edges and zero crossing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3070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Second derivatives</a:t>
            </a:r>
            <a:endParaRPr lang="th-TH" altLang="en-US" smtClean="0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produces 2 values for every edge in an image (an undesirable feature)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mtClean="0"/>
              <a:t>an imaginary straight line joining the extreme positive and negative values of the second derivative would cross zero near the midpoint of the edge. (</a:t>
            </a:r>
            <a:r>
              <a:rPr lang="en-US" altLang="en-US" b="1" smtClean="0"/>
              <a:t>zero-crossing property</a:t>
            </a:r>
            <a:r>
              <a:rPr lang="en-US" altLang="en-US" smtClean="0"/>
              <a:t>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quite useful for locating the centers of thick edges</a:t>
            </a:r>
          </a:p>
          <a:p>
            <a:pPr lvl="1" eaLnBrk="1" hangingPunct="1">
              <a:lnSpc>
                <a:spcPct val="90000"/>
              </a:lnSpc>
            </a:pPr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94427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B166F2F5-723A-4196-9990-B9B9E95F07F3}" type="slidenum">
              <a:rPr lang="en-US" altLang="en-US" sz="1400"/>
              <a:pPr eaLnBrk="1" hangingPunct="1"/>
              <a:t>59</a:t>
            </a:fld>
            <a:endParaRPr lang="en-US" altLang="en-US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Edge point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to determine a point as an edge point</a:t>
            </a:r>
          </a:p>
          <a:p>
            <a:pPr lvl="1" eaLnBrk="1" hangingPunct="1"/>
            <a:r>
              <a:rPr lang="en-US" altLang="en-US" smtClean="0"/>
              <a:t>the transition in grey level associated with the point has to be significantly stronger </a:t>
            </a:r>
          </a:p>
          <a:p>
            <a:pPr lvl="1" eaLnBrk="1" hangingPunct="1"/>
            <a:r>
              <a:rPr lang="en-US" altLang="en-US" smtClean="0"/>
              <a:t>use threshold to determine whether a value is “significant” or not.</a:t>
            </a:r>
          </a:p>
          <a:p>
            <a:pPr eaLnBrk="1" hangingPunct="1"/>
            <a:r>
              <a:rPr lang="en-US" altLang="en-US" smtClean="0"/>
              <a:t>Segmentation: assemble edge segments into longer edges.</a:t>
            </a:r>
          </a:p>
        </p:txBody>
      </p:sp>
    </p:spTree>
    <p:extLst>
      <p:ext uri="{BB962C8B-B14F-4D97-AF65-F5344CB8AC3E}">
        <p14:creationId xmlns:p14="http://schemas.microsoft.com/office/powerpoint/2010/main" xmlns="" val="313052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131E6C7-B6BF-4C28-A363-FB466AF0CBE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11/1/2023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57488" y="785794"/>
            <a:ext cx="2500330" cy="785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Types of Image Segmentation </a:t>
            </a:r>
            <a:r>
              <a:rPr lang="en-IN" dirty="0" err="1" smtClean="0">
                <a:solidFill>
                  <a:schemeClr val="tx1"/>
                </a:solidFill>
              </a:rPr>
              <a:t>algo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0100" y="2357430"/>
            <a:ext cx="2500330" cy="785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Based on user interaction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29256" y="2357430"/>
            <a:ext cx="2500330" cy="7858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Based on pixel relationship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14546" y="3500438"/>
            <a:ext cx="164307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Manual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14546" y="4429132"/>
            <a:ext cx="164307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Semi-automatic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14546" y="5500702"/>
            <a:ext cx="164307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automatic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-32" y="4572008"/>
            <a:ext cx="285752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9" idx="1"/>
          </p:cNvCxnSpPr>
          <p:nvPr/>
        </p:nvCxnSpPr>
        <p:spPr>
          <a:xfrm rot="10800000">
            <a:off x="1428728" y="3786190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>
            <a:off x="1428728" y="4714884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0800000">
            <a:off x="1428728" y="5786454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643702" y="3714752"/>
            <a:ext cx="164307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Region based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643702" y="5072074"/>
            <a:ext cx="1643074" cy="5715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chemeClr val="tx1"/>
                </a:solidFill>
              </a:rPr>
              <a:t>Pixel based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4750595" y="4250537"/>
            <a:ext cx="221457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>
            <a:off x="5857884" y="4000504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>
            <a:off x="5857884" y="5357826"/>
            <a:ext cx="785818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14546" y="1928802"/>
            <a:ext cx="4500594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6" idx="2"/>
          </p:cNvCxnSpPr>
          <p:nvPr/>
        </p:nvCxnSpPr>
        <p:spPr>
          <a:xfrm rot="16200000" flipH="1">
            <a:off x="3946917" y="1732347"/>
            <a:ext cx="357190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7" idx="0"/>
          </p:cNvCxnSpPr>
          <p:nvPr/>
        </p:nvCxnSpPr>
        <p:spPr>
          <a:xfrm rot="16200000" flipH="1">
            <a:off x="2018091" y="2125256"/>
            <a:ext cx="428628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8" idx="0"/>
          </p:cNvCxnSpPr>
          <p:nvPr/>
        </p:nvCxnSpPr>
        <p:spPr>
          <a:xfrm rot="5400000">
            <a:off x="6482967" y="2125257"/>
            <a:ext cx="428628" cy="3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8AE4C2FD-DDE7-42D1-8B9B-01313FF3365E}" type="slidenum">
              <a:rPr lang="en-US" altLang="en-US" sz="1400"/>
              <a:pPr eaLnBrk="1" hangingPunct="1"/>
              <a:t>60</a:t>
            </a:fld>
            <a:endParaRPr lang="en-US" altLang="en-US" sz="1400"/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 smtClean="0"/>
          </a:p>
        </p:txBody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altLang="en-US" i="1" smtClean="0">
                <a:cs typeface="Times New Roman" panose="02020603050405020304" pitchFamily="18" charset="0"/>
              </a:rPr>
              <a:t> G</a:t>
            </a:r>
            <a:r>
              <a:rPr lang="en-US" altLang="en-US" sz="1800" i="1" smtClean="0"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en-US" i="1" smtClean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mtClean="0">
                <a:cs typeface="Times New Roman" panose="02020603050405020304" pitchFamily="18" charset="0"/>
              </a:rPr>
              <a:t>= </a:t>
            </a:r>
            <a:r>
              <a:rPr lang="en-US" altLang="en-US" i="1" smtClean="0">
                <a:cs typeface="Times New Roman" panose="02020603050405020304" pitchFamily="18" charset="0"/>
              </a:rPr>
              <a:t>g</a:t>
            </a:r>
            <a:r>
              <a:rPr lang="en-US" altLang="en-US" smtClean="0">
                <a:cs typeface="Times New Roman" panose="02020603050405020304" pitchFamily="18" charset="0"/>
              </a:rPr>
              <a:t>(</a:t>
            </a:r>
            <a:r>
              <a:rPr lang="en-US" altLang="en-US" i="1" smtClean="0">
                <a:cs typeface="Times New Roman" panose="02020603050405020304" pitchFamily="18" charset="0"/>
              </a:rPr>
              <a:t>x</a:t>
            </a:r>
            <a:r>
              <a:rPr lang="en-US" altLang="en-US" smtClean="0">
                <a:cs typeface="Times New Roman" panose="02020603050405020304" pitchFamily="18" charset="0"/>
              </a:rPr>
              <a:t>, y) – </a:t>
            </a:r>
            <a:r>
              <a:rPr lang="en-US" altLang="en-US" i="1" smtClean="0">
                <a:cs typeface="Times New Roman" panose="02020603050405020304" pitchFamily="18" charset="0"/>
              </a:rPr>
              <a:t>g</a:t>
            </a:r>
            <a:r>
              <a:rPr lang="en-US" altLang="en-US" smtClean="0">
                <a:cs typeface="Times New Roman" panose="02020603050405020304" pitchFamily="18" charset="0"/>
              </a:rPr>
              <a:t>(x – 1,</a:t>
            </a:r>
            <a:r>
              <a:rPr lang="en-US" altLang="en-US" i="1" smtClean="0">
                <a:cs typeface="Times New Roman" panose="02020603050405020304" pitchFamily="18" charset="0"/>
              </a:rPr>
              <a:t> y</a:t>
            </a:r>
            <a:r>
              <a:rPr lang="en-US" altLang="en-US" smtClean="0">
                <a:cs typeface="Times New Roman" panose="02020603050405020304" pitchFamily="18" charset="0"/>
              </a:rPr>
              <a:t>) </a:t>
            </a:r>
          </a:p>
          <a:p>
            <a:pPr algn="just" eaLnBrk="1" hangingPunct="1"/>
            <a:r>
              <a:rPr lang="en-US" altLang="en-US" i="1" smtClean="0">
                <a:cs typeface="Times New Roman" panose="02020603050405020304" pitchFamily="18" charset="0"/>
                <a:sym typeface="Symbol" panose="05050102010706020507" pitchFamily="18" charset="2"/>
              </a:rPr>
              <a:t>G</a:t>
            </a:r>
            <a:r>
              <a:rPr lang="en-US" altLang="en-US" sz="1800" i="1" smtClean="0">
                <a:cs typeface="Times New Roman" panose="02020603050405020304" pitchFamily="18" charset="0"/>
                <a:sym typeface="Symbol" panose="05050102010706020507" pitchFamily="18" charset="2"/>
              </a:rPr>
              <a:t>y</a:t>
            </a:r>
            <a:r>
              <a:rPr lang="en-US" altLang="en-US" i="1" smtClean="0"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mtClean="0">
                <a:cs typeface="Times New Roman" panose="02020603050405020304" pitchFamily="18" charset="0"/>
              </a:rPr>
              <a:t> = </a:t>
            </a:r>
            <a:r>
              <a:rPr lang="en-US" altLang="en-US" i="1" smtClean="0">
                <a:cs typeface="Times New Roman" panose="02020603050405020304" pitchFamily="18" charset="0"/>
              </a:rPr>
              <a:t>g</a:t>
            </a:r>
            <a:r>
              <a:rPr lang="en-US" altLang="en-US" smtClean="0">
                <a:cs typeface="Times New Roman" panose="02020603050405020304" pitchFamily="18" charset="0"/>
              </a:rPr>
              <a:t>(</a:t>
            </a:r>
            <a:r>
              <a:rPr lang="en-US" altLang="en-US" i="1" smtClean="0">
                <a:cs typeface="Times New Roman" panose="02020603050405020304" pitchFamily="18" charset="0"/>
              </a:rPr>
              <a:t>x</a:t>
            </a:r>
            <a:r>
              <a:rPr lang="en-US" altLang="en-US" smtClean="0">
                <a:cs typeface="Times New Roman" panose="02020603050405020304" pitchFamily="18" charset="0"/>
              </a:rPr>
              <a:t>, </a:t>
            </a:r>
            <a:r>
              <a:rPr lang="en-US" altLang="en-US" i="1" smtClean="0">
                <a:cs typeface="Times New Roman" panose="02020603050405020304" pitchFamily="18" charset="0"/>
              </a:rPr>
              <a:t>y</a:t>
            </a:r>
            <a:r>
              <a:rPr lang="en-US" altLang="en-US" smtClean="0">
                <a:cs typeface="Times New Roman" panose="02020603050405020304" pitchFamily="18" charset="0"/>
              </a:rPr>
              <a:t>) – g(x, </a:t>
            </a:r>
            <a:r>
              <a:rPr lang="en-US" altLang="en-US" i="1" smtClean="0">
                <a:cs typeface="Times New Roman" panose="02020603050405020304" pitchFamily="18" charset="0"/>
              </a:rPr>
              <a:t>y </a:t>
            </a:r>
            <a:r>
              <a:rPr lang="en-US" altLang="en-US" smtClean="0">
                <a:cs typeface="Times New Roman" panose="02020603050405020304" pitchFamily="18" charset="0"/>
              </a:rPr>
              <a:t>– 1) </a:t>
            </a:r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68668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Gradient Operator</a:t>
            </a:r>
            <a:endParaRPr lang="th-TH" altLang="en-US" smtClean="0"/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5525" y="2097088"/>
            <a:ext cx="6643688" cy="1268412"/>
          </a:xfrm>
        </p:spPr>
        <p:txBody>
          <a:bodyPr/>
          <a:lstStyle/>
          <a:p>
            <a:pPr eaLnBrk="1" hangingPunct="1"/>
            <a:r>
              <a:rPr lang="en-US" altLang="en-US" sz="2800" smtClean="0"/>
              <a:t>first derivatives are implemented using the </a:t>
            </a:r>
            <a:r>
              <a:rPr lang="en-US" altLang="en-US" sz="2800" smtClean="0">
                <a:solidFill>
                  <a:schemeClr val="hlink"/>
                </a:solidFill>
              </a:rPr>
              <a:t>magnitude of the gradient</a:t>
            </a:r>
            <a:r>
              <a:rPr lang="en-US" altLang="en-US" sz="2800" smtClean="0"/>
              <a:t>.</a:t>
            </a:r>
            <a:endParaRPr lang="th-TH" altLang="en-US" sz="2800" smtClean="0"/>
          </a:p>
        </p:txBody>
      </p:sp>
      <p:grpSp>
        <p:nvGrpSpPr>
          <p:cNvPr id="18439" name="Group 4"/>
          <p:cNvGrpSpPr>
            <a:grpSpLocks/>
          </p:cNvGrpSpPr>
          <p:nvPr/>
        </p:nvGrpSpPr>
        <p:grpSpPr bwMode="auto">
          <a:xfrm>
            <a:off x="107950" y="84138"/>
            <a:ext cx="9036050" cy="6440487"/>
            <a:chOff x="68" y="53"/>
            <a:chExt cx="5692" cy="4057"/>
          </a:xfrm>
        </p:grpSpPr>
        <p:graphicFrame>
          <p:nvGraphicFramePr>
            <p:cNvPr id="18434" name="Object 5"/>
            <p:cNvGraphicFramePr>
              <a:graphicFrameLocks noChangeAspect="1"/>
            </p:cNvGraphicFramePr>
            <p:nvPr/>
          </p:nvGraphicFramePr>
          <p:xfrm>
            <a:off x="4100" y="53"/>
            <a:ext cx="1633" cy="1162"/>
          </p:xfrm>
          <a:graphic>
            <a:graphicData uri="http://schemas.openxmlformats.org/presentationml/2006/ole">
              <p:oleObj spid="_x0000_s18464" name="Equation" r:id="rId3" imgW="1143000" imgH="812800" progId="Equation.3">
                <p:embed/>
              </p:oleObj>
            </a:graphicData>
          </a:graphic>
        </p:graphicFrame>
        <p:grpSp>
          <p:nvGrpSpPr>
            <p:cNvPr id="18440" name="Group 6"/>
            <p:cNvGrpSpPr>
              <a:grpSpLocks/>
            </p:cNvGrpSpPr>
            <p:nvPr/>
          </p:nvGrpSpPr>
          <p:grpSpPr bwMode="auto">
            <a:xfrm>
              <a:off x="68" y="2098"/>
              <a:ext cx="5692" cy="2012"/>
              <a:chOff x="68" y="2098"/>
              <a:chExt cx="5692" cy="2012"/>
            </a:xfrm>
          </p:grpSpPr>
          <p:grpSp>
            <p:nvGrpSpPr>
              <p:cNvPr id="18441" name="Group 7"/>
              <p:cNvGrpSpPr>
                <a:grpSpLocks/>
              </p:cNvGrpSpPr>
              <p:nvPr/>
            </p:nvGrpSpPr>
            <p:grpSpPr bwMode="auto">
              <a:xfrm>
                <a:off x="68" y="2098"/>
                <a:ext cx="3576" cy="2012"/>
                <a:chOff x="68" y="2098"/>
                <a:chExt cx="3576" cy="2012"/>
              </a:xfrm>
            </p:grpSpPr>
            <p:graphicFrame>
              <p:nvGraphicFramePr>
                <p:cNvPr id="18436" name="Object 8"/>
                <p:cNvGraphicFramePr>
                  <a:graphicFrameLocks noChangeAspect="1"/>
                </p:cNvGraphicFramePr>
                <p:nvPr/>
              </p:nvGraphicFramePr>
              <p:xfrm>
                <a:off x="658" y="2098"/>
                <a:ext cx="2979" cy="1522"/>
              </p:xfrm>
              <a:graphic>
                <a:graphicData uri="http://schemas.openxmlformats.org/presentationml/2006/ole">
                  <p:oleObj spid="_x0000_s18465" name="Equation" r:id="rId4" imgW="1790700" imgH="914400" progId="Equation.3">
                    <p:embed/>
                  </p:oleObj>
                </a:graphicData>
              </a:graphic>
            </p:graphicFrame>
            <p:sp>
              <p:nvSpPr>
                <p:cNvPr id="1844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567" y="3822"/>
                  <a:ext cx="3077" cy="2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9pPr>
                </a:lstStyle>
                <a:p>
                  <a:pPr eaLnBrk="1" hangingPunct="1"/>
                  <a:r>
                    <a:rPr lang="en-US" altLang="en-US">
                      <a:latin typeface="Comic Sans MS" panose="030F0702030302020204" pitchFamily="66" charset="0"/>
                    </a:rPr>
                    <a:t>the magnitude becomes nonlinear</a:t>
                  </a:r>
                  <a:endParaRPr lang="th-TH" altLang="en-US">
                    <a:latin typeface="Comic Sans MS" panose="030F0702030302020204" pitchFamily="66" charset="0"/>
                  </a:endParaRPr>
                </a:p>
              </p:txBody>
            </p:sp>
            <p:sp>
              <p:nvSpPr>
                <p:cNvPr id="18445" name="AutoShape 10"/>
                <p:cNvSpPr>
                  <a:spLocks noChangeArrowheads="1"/>
                </p:cNvSpPr>
                <p:nvPr/>
              </p:nvSpPr>
              <p:spPr bwMode="auto">
                <a:xfrm>
                  <a:off x="68" y="3277"/>
                  <a:ext cx="454" cy="771"/>
                </a:xfrm>
                <a:prstGeom prst="curvedRightArrow">
                  <a:avLst>
                    <a:gd name="adj1" fmla="val 29468"/>
                    <a:gd name="adj2" fmla="val 63432"/>
                    <a:gd name="adj3" fmla="val 31278"/>
                  </a:avLst>
                </a:prstGeom>
                <a:solidFill>
                  <a:srgbClr val="5A79DE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ngsana New" pitchFamily="18" charset="-34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  <p:graphicFrame>
            <p:nvGraphicFramePr>
              <p:cNvPr id="18435" name="Object 11"/>
              <p:cNvGraphicFramePr>
                <a:graphicFrameLocks noChangeAspect="1"/>
              </p:cNvGraphicFramePr>
              <p:nvPr/>
            </p:nvGraphicFramePr>
            <p:xfrm>
              <a:off x="3878" y="3385"/>
              <a:ext cx="1746" cy="519"/>
            </p:xfrm>
            <a:graphic>
              <a:graphicData uri="http://schemas.openxmlformats.org/presentationml/2006/ole">
                <p:oleObj spid="_x0000_s18466" name="Equation" r:id="rId5" imgW="939800" imgH="279400" progId="Equation.3">
                  <p:embed/>
                </p:oleObj>
              </a:graphicData>
            </a:graphic>
          </p:graphicFrame>
          <p:sp>
            <p:nvSpPr>
              <p:cNvPr id="18442" name="Rectangle 12"/>
              <p:cNvSpPr>
                <a:spLocks noChangeArrowheads="1"/>
              </p:cNvSpPr>
              <p:nvPr/>
            </p:nvSpPr>
            <p:spPr bwMode="auto">
              <a:xfrm>
                <a:off x="4076" y="2478"/>
                <a:ext cx="16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eaLnBrk="1" hangingPunct="1"/>
                <a:r>
                  <a:rPr lang="en-US" altLang="en-US">
                    <a:latin typeface="Comic Sans MS" panose="030F0702030302020204" pitchFamily="66" charset="0"/>
                  </a:rPr>
                  <a:t>commonly approx.</a:t>
                </a:r>
                <a:endParaRPr lang="th-TH" altLang="en-US">
                  <a:latin typeface="Comic Sans MS" panose="030F0702030302020204" pitchFamily="66" charset="0"/>
                </a:endParaRPr>
              </a:p>
            </p:txBody>
          </p:sp>
          <p:sp>
            <p:nvSpPr>
              <p:cNvPr id="18443" name="AutoShape 13"/>
              <p:cNvSpPr>
                <a:spLocks noChangeArrowheads="1"/>
              </p:cNvSpPr>
              <p:nvPr/>
            </p:nvSpPr>
            <p:spPr bwMode="auto">
              <a:xfrm rot="2561846">
                <a:off x="3697" y="2840"/>
                <a:ext cx="726" cy="454"/>
              </a:xfrm>
              <a:custGeom>
                <a:avLst/>
                <a:gdLst>
                  <a:gd name="T0" fmla="*/ 311 w 21600"/>
                  <a:gd name="T1" fmla="*/ 0 h 21600"/>
                  <a:gd name="T2" fmla="*/ 103 w 21600"/>
                  <a:gd name="T3" fmla="*/ 454 h 21600"/>
                  <a:gd name="T4" fmla="*/ 327 w 21600"/>
                  <a:gd name="T5" fmla="*/ 175 h 21600"/>
                  <a:gd name="T6" fmla="*/ 526 w 21600"/>
                  <a:gd name="T7" fmla="*/ 300 h 21600"/>
                  <a:gd name="T8" fmla="*/ 726 w 21600"/>
                  <a:gd name="T9" fmla="*/ 175 h 21600"/>
                  <a:gd name="T10" fmla="*/ 17694720 60000 65536"/>
                  <a:gd name="T11" fmla="*/ 5898240 60000 65536"/>
                  <a:gd name="T12" fmla="*/ 5898240 60000 65536"/>
                  <a:gd name="T13" fmla="*/ 5898240 60000 65536"/>
                  <a:gd name="T14" fmla="*/ 0 60000 65536"/>
                  <a:gd name="T15" fmla="*/ 0 w 21600"/>
                  <a:gd name="T16" fmla="*/ 8326 h 21600"/>
                  <a:gd name="T17" fmla="*/ 6099 w 21600"/>
                  <a:gd name="T18" fmla="*/ 21600 h 216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1600" h="21600">
                    <a:moveTo>
                      <a:pt x="15662" y="14285"/>
                    </a:moveTo>
                    <a:lnTo>
                      <a:pt x="21600" y="8310"/>
                    </a:lnTo>
                    <a:lnTo>
                      <a:pt x="18630" y="8310"/>
                    </a:lnTo>
                    <a:cubicBezTo>
                      <a:pt x="18630" y="3721"/>
                      <a:pt x="14430" y="0"/>
                      <a:pt x="9250" y="0"/>
                    </a:cubicBezTo>
                    <a:cubicBezTo>
                      <a:pt x="4141" y="0"/>
                      <a:pt x="0" y="3799"/>
                      <a:pt x="0" y="8485"/>
                    </a:cubicBezTo>
                    <a:lnTo>
                      <a:pt x="0" y="21600"/>
                    </a:lnTo>
                    <a:lnTo>
                      <a:pt x="6110" y="21600"/>
                    </a:lnTo>
                    <a:lnTo>
                      <a:pt x="6110" y="8310"/>
                    </a:lnTo>
                    <a:cubicBezTo>
                      <a:pt x="6110" y="6947"/>
                      <a:pt x="7362" y="5842"/>
                      <a:pt x="8907" y="5842"/>
                    </a:cubicBezTo>
                    <a:lnTo>
                      <a:pt x="9725" y="5842"/>
                    </a:lnTo>
                    <a:cubicBezTo>
                      <a:pt x="11269" y="5842"/>
                      <a:pt x="12520" y="6947"/>
                      <a:pt x="12520" y="8310"/>
                    </a:cubicBezTo>
                    <a:lnTo>
                      <a:pt x="9725" y="8310"/>
                    </a:lnTo>
                    <a:close/>
                  </a:path>
                </a:pathLst>
              </a:custGeom>
              <a:solidFill>
                <a:srgbClr val="5A79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12381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Gradient direction</a:t>
            </a:r>
            <a:endParaRPr lang="th-TH" altLang="en-US" dirty="0" smtClean="0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Let </a:t>
            </a:r>
            <a:r>
              <a:rPr lang="en-US" altLang="en-US" dirty="0" smtClean="0">
                <a:sym typeface="Symbol" panose="05050102010706020507" pitchFamily="18" charset="2"/>
              </a:rPr>
              <a:t>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represent the direction angle of the vector </a:t>
            </a:r>
            <a:r>
              <a:rPr lang="en-US" altLang="en-US" dirty="0" smtClean="0">
                <a:sym typeface="Symbol" panose="05050102010706020507" pitchFamily="18" charset="2"/>
              </a:rPr>
              <a:t></a:t>
            </a:r>
            <a:r>
              <a:rPr lang="en-US" altLang="en-US" dirty="0" smtClean="0"/>
              <a:t>f at 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</a:t>
            </a:r>
          </a:p>
          <a:p>
            <a:pPr algn="ctr" eaLnBrk="1" hangingPunct="1">
              <a:lnSpc>
                <a:spcPct val="190000"/>
              </a:lnSpc>
              <a:buFontTx/>
              <a:buNone/>
            </a:pPr>
            <a:r>
              <a:rPr lang="en-US" altLang="en-US" dirty="0" smtClean="0">
                <a:sym typeface="Symbol" panose="05050102010706020507" pitchFamily="18" charset="2"/>
              </a:rPr>
              <a:t> 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= tan</a:t>
            </a:r>
            <a:r>
              <a:rPr lang="en-US" altLang="en-US" baseline="30000" dirty="0" smtClean="0"/>
              <a:t>-1</a:t>
            </a:r>
            <a:r>
              <a:rPr lang="en-US" altLang="en-US" dirty="0" smtClean="0"/>
              <a:t>(</a:t>
            </a:r>
            <a:r>
              <a:rPr lang="en-US" altLang="en-US" dirty="0" err="1" smtClean="0"/>
              <a:t>Gy</a:t>
            </a:r>
            <a:r>
              <a:rPr lang="en-US" altLang="en-US" dirty="0" smtClean="0"/>
              <a:t>/</a:t>
            </a:r>
            <a:r>
              <a:rPr lang="en-US" altLang="en-US" dirty="0" err="1" smtClean="0"/>
              <a:t>Gx</a:t>
            </a:r>
            <a:r>
              <a:rPr lang="en-US" altLang="en-US" dirty="0" smtClean="0"/>
              <a:t>)</a:t>
            </a:r>
          </a:p>
          <a:p>
            <a:pPr eaLnBrk="1" hangingPunct="1"/>
            <a:r>
              <a:rPr lang="en-US" altLang="en-US" dirty="0" smtClean="0"/>
              <a:t>The direction of an edge at (</a:t>
            </a:r>
            <a:r>
              <a:rPr lang="en-US" altLang="en-US" dirty="0" err="1" smtClean="0"/>
              <a:t>x,y</a:t>
            </a:r>
            <a:r>
              <a:rPr lang="en-US" altLang="en-US" dirty="0" smtClean="0"/>
              <a:t>) is perpendicular to the direction of the gradient vector at that point</a:t>
            </a:r>
            <a:endParaRPr lang="th-TH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186055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Gradient Masks</a:t>
            </a:r>
            <a:endParaRPr lang="th-TH" altLang="en-US" smtClean="0"/>
          </a:p>
        </p:txBody>
      </p:sp>
      <p:graphicFrame>
        <p:nvGraphicFramePr>
          <p:cNvPr id="19458" name="Object 9"/>
          <p:cNvGraphicFramePr>
            <a:graphicFrameLocks noChangeAspect="1"/>
          </p:cNvGraphicFramePr>
          <p:nvPr/>
        </p:nvGraphicFramePr>
        <p:xfrm>
          <a:off x="468313" y="1844675"/>
          <a:ext cx="4117975" cy="4381500"/>
        </p:xfrm>
        <a:graphic>
          <a:graphicData uri="http://schemas.openxmlformats.org/presentationml/2006/ole">
            <p:oleObj spid="_x0000_s19478" name="Bitmap Image" r:id="rId3" imgW="1790476" imgH="1905266" progId="PBrush">
              <p:embed/>
            </p:oleObj>
          </a:graphicData>
        </a:graphic>
      </p:graphicFrame>
      <p:graphicFrame>
        <p:nvGraphicFramePr>
          <p:cNvPr id="19459" name="Object 10"/>
          <p:cNvGraphicFramePr>
            <a:graphicFrameLocks noChangeAspect="1"/>
          </p:cNvGraphicFramePr>
          <p:nvPr/>
        </p:nvGraphicFramePr>
        <p:xfrm>
          <a:off x="4581525" y="1844675"/>
          <a:ext cx="4238625" cy="4610100"/>
        </p:xfrm>
        <a:graphic>
          <a:graphicData uri="http://schemas.openxmlformats.org/presentationml/2006/ole">
            <p:oleObj spid="_x0000_s19479" name="Bitmap Image" r:id="rId4" imgW="2172003" imgH="2362530" progId="PBrush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3912222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7" name="Rectangle 7"/>
          <p:cNvSpPr>
            <a:spLocks noGrp="1" noChangeArrowheads="1"/>
          </p:cNvSpPr>
          <p:nvPr>
            <p:ph type="title"/>
          </p:nvPr>
        </p:nvSpPr>
        <p:spPr>
          <a:xfrm>
            <a:off x="214282" y="428604"/>
            <a:ext cx="8929718" cy="57150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dirty="0" smtClean="0"/>
              <a:t>Diagonal edges with Prewitt </a:t>
            </a:r>
            <a:r>
              <a:rPr lang="en-US" altLang="en-US" sz="4000" dirty="0" smtClean="0"/>
              <a:t>and </a:t>
            </a:r>
            <a:r>
              <a:rPr lang="en-US" altLang="en-US" sz="4000" dirty="0" smtClean="0"/>
              <a:t>Sobel masks</a:t>
            </a:r>
            <a:endParaRPr lang="th-TH" altLang="en-US" sz="4000" dirty="0" smtClean="0"/>
          </a:p>
        </p:txBody>
      </p:sp>
      <p:graphicFrame>
        <p:nvGraphicFramePr>
          <p:cNvPr id="20482" name="Object 8"/>
          <p:cNvGraphicFramePr>
            <a:graphicFrameLocks noChangeAspect="1"/>
          </p:cNvGraphicFramePr>
          <p:nvPr/>
        </p:nvGraphicFramePr>
        <p:xfrm>
          <a:off x="714348" y="1989138"/>
          <a:ext cx="4421188" cy="4868862"/>
        </p:xfrm>
        <a:graphic>
          <a:graphicData uri="http://schemas.openxmlformats.org/presentationml/2006/ole">
            <p:oleObj spid="_x0000_s20532" name="Bitmap Image" r:id="rId3" imgW="2914286" imgH="3209524" progId="PBrush">
              <p:embed/>
            </p:oleObj>
          </a:graphicData>
        </a:graphic>
      </p:graphicFrame>
      <p:sp>
        <p:nvSpPr>
          <p:cNvPr id="20488" name="Rectangle 11"/>
          <p:cNvSpPr>
            <a:spLocks noChangeArrowheads="1"/>
          </p:cNvSpPr>
          <p:nvPr/>
        </p:nvSpPr>
        <p:spPr bwMode="auto">
          <a:xfrm>
            <a:off x="432911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89" name="Rectangle 13"/>
          <p:cNvSpPr>
            <a:spLocks noChangeArrowheads="1"/>
          </p:cNvSpPr>
          <p:nvPr/>
        </p:nvSpPr>
        <p:spPr bwMode="auto">
          <a:xfrm>
            <a:off x="4329113" y="32051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0490" name="Group 18"/>
          <p:cNvGrpSpPr>
            <a:grpSpLocks/>
          </p:cNvGrpSpPr>
          <p:nvPr/>
        </p:nvGrpSpPr>
        <p:grpSpPr bwMode="auto">
          <a:xfrm>
            <a:off x="6019800" y="2362200"/>
            <a:ext cx="1981200" cy="912813"/>
            <a:chOff x="3648" y="1344"/>
            <a:chExt cx="1248" cy="575"/>
          </a:xfrm>
        </p:grpSpPr>
        <p:graphicFrame>
          <p:nvGraphicFramePr>
            <p:cNvPr id="20485" name="Object 10"/>
            <p:cNvGraphicFramePr>
              <a:graphicFrameLocks noChangeAspect="1"/>
            </p:cNvGraphicFramePr>
            <p:nvPr/>
          </p:nvGraphicFramePr>
          <p:xfrm>
            <a:off x="3648" y="1344"/>
            <a:ext cx="624" cy="575"/>
          </p:xfrm>
          <a:graphic>
            <a:graphicData uri="http://schemas.openxmlformats.org/presentationml/2006/ole">
              <p:oleObj spid="_x0000_s20533" r:id="rId4" imgW="482391" imgH="444307" progId="">
                <p:embed/>
              </p:oleObj>
            </a:graphicData>
          </a:graphic>
        </p:graphicFrame>
        <p:graphicFrame>
          <p:nvGraphicFramePr>
            <p:cNvPr id="20486" name="Object 12"/>
            <p:cNvGraphicFramePr>
              <a:graphicFrameLocks noChangeAspect="1"/>
            </p:cNvGraphicFramePr>
            <p:nvPr/>
          </p:nvGraphicFramePr>
          <p:xfrm>
            <a:off x="4272" y="1344"/>
            <a:ext cx="624" cy="574"/>
          </p:xfrm>
          <a:graphic>
            <a:graphicData uri="http://schemas.openxmlformats.org/presentationml/2006/ole">
              <p:oleObj spid="_x0000_s20534" r:id="rId5" imgW="482391" imgH="444307" progId="">
                <p:embed/>
              </p:oleObj>
            </a:graphicData>
          </a:graphic>
        </p:graphicFrame>
      </p:grpSp>
      <p:sp>
        <p:nvSpPr>
          <p:cNvPr id="20491" name="Rectangle 15"/>
          <p:cNvSpPr>
            <a:spLocks noChangeArrowheads="1"/>
          </p:cNvSpPr>
          <p:nvPr/>
        </p:nvSpPr>
        <p:spPr bwMode="auto">
          <a:xfrm>
            <a:off x="4243388" y="3109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2" name="Rectangle 17"/>
          <p:cNvSpPr>
            <a:spLocks noChangeArrowheads="1"/>
          </p:cNvSpPr>
          <p:nvPr/>
        </p:nvSpPr>
        <p:spPr bwMode="auto">
          <a:xfrm>
            <a:off x="4243388" y="31099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20493" name="Group 19"/>
          <p:cNvGrpSpPr>
            <a:grpSpLocks/>
          </p:cNvGrpSpPr>
          <p:nvPr/>
        </p:nvGrpSpPr>
        <p:grpSpPr bwMode="auto">
          <a:xfrm>
            <a:off x="5943600" y="4191000"/>
            <a:ext cx="2438400" cy="1184275"/>
            <a:chOff x="3504" y="2496"/>
            <a:chExt cx="1536" cy="746"/>
          </a:xfrm>
        </p:grpSpPr>
        <p:graphicFrame>
          <p:nvGraphicFramePr>
            <p:cNvPr id="20483" name="Object 14"/>
            <p:cNvGraphicFramePr>
              <a:graphicFrameLocks noChangeAspect="1"/>
            </p:cNvGraphicFramePr>
            <p:nvPr/>
          </p:nvGraphicFramePr>
          <p:xfrm>
            <a:off x="3504" y="2496"/>
            <a:ext cx="768" cy="746"/>
          </p:xfrm>
          <a:graphic>
            <a:graphicData uri="http://schemas.openxmlformats.org/presentationml/2006/ole">
              <p:oleObj spid="_x0000_s20535" r:id="rId6" imgW="660113" imgH="634725" progId="">
                <p:embed/>
              </p:oleObj>
            </a:graphicData>
          </a:graphic>
        </p:graphicFrame>
        <p:graphicFrame>
          <p:nvGraphicFramePr>
            <p:cNvPr id="20484" name="Object 16"/>
            <p:cNvGraphicFramePr>
              <a:graphicFrameLocks noChangeAspect="1"/>
            </p:cNvGraphicFramePr>
            <p:nvPr/>
          </p:nvGraphicFramePr>
          <p:xfrm>
            <a:off x="4272" y="2496"/>
            <a:ext cx="768" cy="746"/>
          </p:xfrm>
          <a:graphic>
            <a:graphicData uri="http://schemas.openxmlformats.org/presentationml/2006/ole">
              <p:oleObj spid="_x0000_s20536" r:id="rId7" imgW="660113" imgH="634725" progId="">
                <p:embed/>
              </p:oleObj>
            </a:graphicData>
          </a:graphic>
        </p:graphicFrame>
      </p:grpSp>
      <p:sp>
        <p:nvSpPr>
          <p:cNvPr id="20494" name="Text Box 20"/>
          <p:cNvSpPr txBox="1">
            <a:spLocks noChangeArrowheads="1"/>
          </p:cNvSpPr>
          <p:nvPr/>
        </p:nvSpPr>
        <p:spPr bwMode="auto">
          <a:xfrm>
            <a:off x="5715000" y="3200400"/>
            <a:ext cx="2590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/>
              <a:t>Ordinary operator</a:t>
            </a:r>
          </a:p>
        </p:txBody>
      </p:sp>
      <p:sp>
        <p:nvSpPr>
          <p:cNvPr id="20495" name="Text Box 21"/>
          <p:cNvSpPr txBox="1">
            <a:spLocks noChangeArrowheads="1"/>
          </p:cNvSpPr>
          <p:nvPr/>
        </p:nvSpPr>
        <p:spPr bwMode="auto">
          <a:xfrm>
            <a:off x="5486400" y="5334000"/>
            <a:ext cx="3124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cs typeface="Times New Roman" panose="02020603050405020304" pitchFamily="18" charset="0"/>
              </a:rPr>
              <a:t>4-Neighbour operator</a:t>
            </a:r>
            <a:r>
              <a:rPr lang="en-US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3579613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5D54FDBA-11AA-4778-9238-8727A7F92545}" type="slidenum">
              <a:rPr lang="en-US" altLang="en-US" sz="1400"/>
              <a:pPr eaLnBrk="1" hangingPunct="1"/>
              <a:t>65</a:t>
            </a:fld>
            <a:endParaRPr lang="en-US" altLang="en-US" sz="1400"/>
          </a:p>
        </p:txBody>
      </p:sp>
      <p:sp>
        <p:nvSpPr>
          <p:cNvPr id="21509" name="Rectangle 2"/>
          <p:cNvSpPr>
            <a:spLocks noChangeArrowheads="1"/>
          </p:cNvSpPr>
          <p:nvPr/>
        </p:nvSpPr>
        <p:spPr bwMode="auto">
          <a:xfrm>
            <a:off x="685800" y="1066800"/>
            <a:ext cx="8001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r>
              <a:rPr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Motivation</a:t>
            </a:r>
          </a:p>
          <a:p>
            <a:pPr lvl="1" algn="just" eaLnBrk="1" hangingPunct="1">
              <a:spcBef>
                <a:spcPct val="20000"/>
              </a:spcBef>
              <a:buSzPct val="80000"/>
              <a:buFontTx/>
              <a:buBlip>
                <a:blip r:embed="rId4"/>
              </a:buBlip>
            </a:pPr>
            <a:r>
              <a:rPr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Detect sudden changes in image intensity</a:t>
            </a:r>
          </a:p>
          <a:p>
            <a:pPr lvl="1" algn="just" eaLnBrk="1" hangingPunct="1">
              <a:spcBef>
                <a:spcPct val="20000"/>
              </a:spcBef>
              <a:buSzPct val="80000"/>
              <a:buFontTx/>
              <a:buBlip>
                <a:blip r:embed="rId4"/>
              </a:buBlip>
            </a:pPr>
            <a:r>
              <a:rPr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Gradient: sensitive to intensity changes</a:t>
            </a:r>
          </a:p>
        </p:txBody>
      </p:sp>
      <p:sp>
        <p:nvSpPr>
          <p:cNvPr id="21510" name="Text Box 3"/>
          <p:cNvSpPr txBox="1">
            <a:spLocks noChangeArrowheads="1"/>
          </p:cNvSpPr>
          <p:nvPr/>
        </p:nvSpPr>
        <p:spPr bwMode="auto">
          <a:xfrm>
            <a:off x="2203682" y="271463"/>
            <a:ext cx="48699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Gradient-Based</a:t>
            </a:r>
            <a:r>
              <a:rPr lang="en-US" altLang="zh-CN" sz="3200" b="1" dirty="0">
                <a:solidFill>
                  <a:srgbClr val="FF66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2150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1447800" y="5257800"/>
          <a:ext cx="2147888" cy="996950"/>
        </p:xfrm>
        <a:graphic>
          <a:graphicData uri="http://schemas.openxmlformats.org/presentationml/2006/ole">
            <p:oleObj spid="_x0000_s21526" name="Equation" r:id="rId5" imgW="1199520" imgH="549720" progId="Equation.3">
              <p:embed/>
            </p:oleObj>
          </a:graphicData>
        </a:graphic>
      </p:graphicFrame>
      <p:sp>
        <p:nvSpPr>
          <p:cNvPr id="21511" name="Text Box 5"/>
          <p:cNvSpPr txBox="1">
            <a:spLocks noChangeArrowheads="1"/>
          </p:cNvSpPr>
          <p:nvPr/>
        </p:nvSpPr>
        <p:spPr bwMode="auto">
          <a:xfrm>
            <a:off x="2182813" y="2971800"/>
            <a:ext cx="1335087" cy="831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Gradient </a:t>
            </a:r>
          </a:p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operator</a:t>
            </a:r>
          </a:p>
        </p:txBody>
      </p:sp>
      <p:sp>
        <p:nvSpPr>
          <p:cNvPr id="21512" name="Line 6"/>
          <p:cNvSpPr>
            <a:spLocks noChangeShapeType="1"/>
          </p:cNvSpPr>
          <p:nvPr/>
        </p:nvSpPr>
        <p:spPr bwMode="auto">
          <a:xfrm>
            <a:off x="1536700" y="33877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7"/>
          <p:cNvSpPr>
            <a:spLocks noChangeShapeType="1"/>
          </p:cNvSpPr>
          <p:nvPr/>
        </p:nvSpPr>
        <p:spPr bwMode="auto">
          <a:xfrm>
            <a:off x="3517900" y="33877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Text Box 8"/>
          <p:cNvSpPr txBox="1">
            <a:spLocks noChangeArrowheads="1"/>
          </p:cNvSpPr>
          <p:nvPr/>
        </p:nvSpPr>
        <p:spPr bwMode="auto">
          <a:xfrm>
            <a:off x="533400" y="3082925"/>
            <a:ext cx="927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image</a:t>
            </a:r>
          </a:p>
        </p:txBody>
      </p:sp>
      <p:sp>
        <p:nvSpPr>
          <p:cNvPr id="21515" name="Text Box 9"/>
          <p:cNvSpPr txBox="1">
            <a:spLocks noChangeArrowheads="1"/>
          </p:cNvSpPr>
          <p:nvPr/>
        </p:nvSpPr>
        <p:spPr bwMode="auto">
          <a:xfrm>
            <a:off x="4125913" y="3149600"/>
            <a:ext cx="1817687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Thresholding</a:t>
            </a:r>
          </a:p>
        </p:txBody>
      </p:sp>
      <p:sp>
        <p:nvSpPr>
          <p:cNvPr id="21516" name="Line 10"/>
          <p:cNvSpPr>
            <a:spLocks noChangeShapeType="1"/>
          </p:cNvSpPr>
          <p:nvPr/>
        </p:nvSpPr>
        <p:spPr bwMode="auto">
          <a:xfrm>
            <a:off x="5943600" y="3387725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7" name="Text Box 11"/>
          <p:cNvSpPr txBox="1">
            <a:spLocks noChangeArrowheads="1"/>
          </p:cNvSpPr>
          <p:nvPr/>
        </p:nvSpPr>
        <p:spPr bwMode="auto">
          <a:xfrm>
            <a:off x="6613525" y="2971800"/>
            <a:ext cx="7588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edge</a:t>
            </a:r>
          </a:p>
          <a:p>
            <a:pPr algn="ctr" eaLnBrk="1" hangingPunct="1"/>
            <a:r>
              <a:rPr lang="en-US" altLang="zh-CN">
                <a:ea typeface="宋体" panose="02010600030101010101" pitchFamily="2" charset="-122"/>
              </a:rPr>
              <a:t>map</a:t>
            </a:r>
          </a:p>
        </p:txBody>
      </p:sp>
      <p:sp>
        <p:nvSpPr>
          <p:cNvPr id="21518" name="Text Box 12"/>
          <p:cNvSpPr txBox="1">
            <a:spLocks noChangeArrowheads="1"/>
          </p:cNvSpPr>
          <p:nvPr/>
        </p:nvSpPr>
        <p:spPr bwMode="auto">
          <a:xfrm>
            <a:off x="746125" y="3581400"/>
            <a:ext cx="97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i="1">
                <a:ea typeface="宋体" panose="02010600030101010101" pitchFamily="2" charset="-122"/>
              </a:rPr>
              <a:t>x(m,n)</a:t>
            </a:r>
          </a:p>
        </p:txBody>
      </p:sp>
      <p:sp>
        <p:nvSpPr>
          <p:cNvPr id="21519" name="Text Box 13"/>
          <p:cNvSpPr txBox="1">
            <a:spLocks noChangeArrowheads="1"/>
          </p:cNvSpPr>
          <p:nvPr/>
        </p:nvSpPr>
        <p:spPr bwMode="auto">
          <a:xfrm>
            <a:off x="3352800" y="3692525"/>
            <a:ext cx="989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i="1">
                <a:ea typeface="宋体" panose="02010600030101010101" pitchFamily="2" charset="-122"/>
              </a:rPr>
              <a:t>g(m,n)</a:t>
            </a:r>
          </a:p>
        </p:txBody>
      </p:sp>
      <p:sp>
        <p:nvSpPr>
          <p:cNvPr id="21520" name="Text Box 14"/>
          <p:cNvSpPr txBox="1">
            <a:spLocks noChangeArrowheads="1"/>
          </p:cNvSpPr>
          <p:nvPr/>
        </p:nvSpPr>
        <p:spPr bwMode="auto">
          <a:xfrm>
            <a:off x="6529388" y="3616325"/>
            <a:ext cx="971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i="1">
                <a:ea typeface="宋体" panose="02010600030101010101" pitchFamily="2" charset="-122"/>
              </a:rPr>
              <a:t>e(m,n)</a:t>
            </a:r>
          </a:p>
        </p:txBody>
      </p:sp>
      <p:graphicFrame>
        <p:nvGraphicFramePr>
          <p:cNvPr id="21507" name="Object 15"/>
          <p:cNvGraphicFramePr>
            <a:graphicFrameLocks noChangeAspect="1"/>
          </p:cNvGraphicFramePr>
          <p:nvPr/>
        </p:nvGraphicFramePr>
        <p:xfrm>
          <a:off x="4397375" y="5334000"/>
          <a:ext cx="3349625" cy="914400"/>
        </p:xfrm>
        <a:graphic>
          <a:graphicData uri="http://schemas.openxmlformats.org/presentationml/2006/ole">
            <p:oleObj spid="_x0000_s21527" name="Equation" r:id="rId6" imgW="1891080" imgH="506880" progId="Equation.3">
              <p:embed/>
            </p:oleObj>
          </a:graphicData>
        </a:graphic>
      </p:graphicFrame>
      <p:sp>
        <p:nvSpPr>
          <p:cNvPr id="21521" name="Line 16"/>
          <p:cNvSpPr>
            <a:spLocks noChangeShapeType="1"/>
          </p:cNvSpPr>
          <p:nvPr/>
        </p:nvSpPr>
        <p:spPr bwMode="auto">
          <a:xfrm>
            <a:off x="5105400" y="3692525"/>
            <a:ext cx="228600" cy="14890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Line 17"/>
          <p:cNvSpPr>
            <a:spLocks noChangeShapeType="1"/>
          </p:cNvSpPr>
          <p:nvPr/>
        </p:nvSpPr>
        <p:spPr bwMode="auto">
          <a:xfrm flipH="1">
            <a:off x="2362200" y="3886200"/>
            <a:ext cx="4572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Text Box 18"/>
          <p:cNvSpPr txBox="1">
            <a:spLocks noChangeArrowheads="1"/>
          </p:cNvSpPr>
          <p:nvPr/>
        </p:nvSpPr>
        <p:spPr bwMode="auto">
          <a:xfrm>
            <a:off x="166688" y="5549900"/>
            <a:ext cx="1250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Gradient:</a:t>
            </a:r>
          </a:p>
        </p:txBody>
      </p:sp>
      <p:sp>
        <p:nvSpPr>
          <p:cNvPr id="21524" name="Text Box 19"/>
          <p:cNvSpPr txBox="1">
            <a:spLocks noChangeArrowheads="1"/>
          </p:cNvSpPr>
          <p:nvPr/>
        </p:nvSpPr>
        <p:spPr bwMode="auto">
          <a:xfrm>
            <a:off x="5791200" y="44196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edge pixel</a:t>
            </a:r>
          </a:p>
        </p:txBody>
      </p:sp>
      <p:sp>
        <p:nvSpPr>
          <p:cNvPr id="21525" name="Line 20"/>
          <p:cNvSpPr>
            <a:spLocks noChangeShapeType="1"/>
          </p:cNvSpPr>
          <p:nvPr/>
        </p:nvSpPr>
        <p:spPr bwMode="auto">
          <a:xfrm flipV="1">
            <a:off x="5867400" y="48768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Text Box 21"/>
          <p:cNvSpPr txBox="1">
            <a:spLocks noChangeArrowheads="1"/>
          </p:cNvSpPr>
          <p:nvPr/>
        </p:nvSpPr>
        <p:spPr bwMode="auto">
          <a:xfrm>
            <a:off x="7467600" y="4419600"/>
            <a:ext cx="1371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threshold</a:t>
            </a:r>
          </a:p>
        </p:txBody>
      </p:sp>
      <p:sp>
        <p:nvSpPr>
          <p:cNvPr id="21527" name="Line 22"/>
          <p:cNvSpPr>
            <a:spLocks noChangeShapeType="1"/>
          </p:cNvSpPr>
          <p:nvPr/>
        </p:nvSpPr>
        <p:spPr bwMode="auto">
          <a:xfrm flipV="1">
            <a:off x="7620000" y="4876800"/>
            <a:ext cx="3048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8" name="Rectangle 23"/>
          <p:cNvSpPr>
            <a:spLocks noChangeArrowheads="1"/>
          </p:cNvSpPr>
          <p:nvPr/>
        </p:nvSpPr>
        <p:spPr bwMode="auto">
          <a:xfrm>
            <a:off x="1828800" y="2667000"/>
            <a:ext cx="4419600" cy="16764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9" name="Text Box 24"/>
          <p:cNvSpPr txBox="1">
            <a:spLocks noChangeArrowheads="1"/>
          </p:cNvSpPr>
          <p:nvPr/>
        </p:nvSpPr>
        <p:spPr bwMode="auto">
          <a:xfrm>
            <a:off x="5867400" y="6384925"/>
            <a:ext cx="205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non edge pixel</a:t>
            </a:r>
          </a:p>
        </p:txBody>
      </p:sp>
      <p:sp>
        <p:nvSpPr>
          <p:cNvPr id="21530" name="Line 25"/>
          <p:cNvSpPr>
            <a:spLocks noChangeShapeType="1"/>
          </p:cNvSpPr>
          <p:nvPr/>
        </p:nvSpPr>
        <p:spPr bwMode="auto">
          <a:xfrm>
            <a:off x="5867400" y="61722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642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E2DC430D-11D4-4B26-91BB-DF522A573615}" type="slidenum">
              <a:rPr lang="en-US" altLang="en-US" sz="1400"/>
              <a:pPr eaLnBrk="1" hangingPunct="1"/>
              <a:t>66</a:t>
            </a:fld>
            <a:endParaRPr lang="en-US" altLang="en-US" sz="1400"/>
          </a:p>
        </p:txBody>
      </p:sp>
      <p:sp>
        <p:nvSpPr>
          <p:cNvPr id="22538" name="Text Box 2"/>
          <p:cNvSpPr txBox="1">
            <a:spLocks noChangeArrowheads="1"/>
          </p:cNvSpPr>
          <p:nvPr/>
        </p:nvSpPr>
        <p:spPr bwMode="auto">
          <a:xfrm>
            <a:off x="2083032" y="197644"/>
            <a:ext cx="48699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Gradient-Based</a:t>
            </a:r>
            <a:r>
              <a:rPr lang="en-US" altLang="zh-CN" sz="3200" b="1" dirty="0">
                <a:solidFill>
                  <a:srgbClr val="3333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Methods</a:t>
            </a:r>
          </a:p>
        </p:txBody>
      </p:sp>
      <p:graphicFrame>
        <p:nvGraphicFramePr>
          <p:cNvPr id="22530" name="Object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524000" y="914400"/>
          <a:ext cx="2914650" cy="2185988"/>
        </p:xfrm>
        <a:graphic>
          <a:graphicData uri="http://schemas.openxmlformats.org/presentationml/2006/ole">
            <p:oleObj spid="_x0000_s22600" name="Image" r:id="rId3" imgW="4063492" imgH="3047619" progId="">
              <p:embed/>
            </p:oleObj>
          </a:graphicData>
        </a:graphic>
      </p:graphicFrame>
      <p:graphicFrame>
        <p:nvGraphicFramePr>
          <p:cNvPr id="22531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693863" y="3849688"/>
          <a:ext cx="2752725" cy="1987550"/>
        </p:xfrm>
        <a:graphic>
          <a:graphicData uri="http://schemas.openxmlformats.org/presentationml/2006/ole">
            <p:oleObj spid="_x0000_s22601" name="Image" r:id="rId4" imgW="4063492" imgH="3047619" progId="">
              <p:embed/>
            </p:oleObj>
          </a:graphicData>
        </a:graphic>
      </p:graphicFrame>
      <p:graphicFrame>
        <p:nvGraphicFramePr>
          <p:cNvPr id="22532" name="Object 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800600" y="914400"/>
          <a:ext cx="2916238" cy="2187575"/>
        </p:xfrm>
        <a:graphic>
          <a:graphicData uri="http://schemas.openxmlformats.org/presentationml/2006/ole">
            <p:oleObj spid="_x0000_s22602" name="Image" r:id="rId5" imgW="4063492" imgH="3047619" progId="">
              <p:embed/>
            </p:oleObj>
          </a:graphicData>
        </a:graphic>
      </p:graphicFrame>
      <p:graphicFrame>
        <p:nvGraphicFramePr>
          <p:cNvPr id="22533" name="Object 6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752975" y="3849688"/>
          <a:ext cx="2754313" cy="1989137"/>
        </p:xfrm>
        <a:graphic>
          <a:graphicData uri="http://schemas.openxmlformats.org/presentationml/2006/ole">
            <p:oleObj spid="_x0000_s22603" name="Image" r:id="rId6" imgW="4063492" imgH="3047619" progId="">
              <p:embed/>
            </p:oleObj>
          </a:graphicData>
        </a:graphic>
      </p:graphicFrame>
      <p:sp>
        <p:nvSpPr>
          <p:cNvPr id="22539" name="Text Box 7"/>
          <p:cNvSpPr txBox="1">
            <a:spLocks noChangeArrowheads="1"/>
          </p:cNvSpPr>
          <p:nvPr/>
        </p:nvSpPr>
        <p:spPr bwMode="auto">
          <a:xfrm>
            <a:off x="1954213" y="3124200"/>
            <a:ext cx="2027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original image</a:t>
            </a:r>
          </a:p>
        </p:txBody>
      </p:sp>
      <p:graphicFrame>
        <p:nvGraphicFramePr>
          <p:cNvPr id="22534" name="Object 8"/>
          <p:cNvGraphicFramePr>
            <a:graphicFrameLocks noChangeAspect="1"/>
          </p:cNvGraphicFramePr>
          <p:nvPr/>
        </p:nvGraphicFramePr>
        <p:xfrm>
          <a:off x="5060950" y="5791200"/>
          <a:ext cx="2354263" cy="503238"/>
        </p:xfrm>
        <a:graphic>
          <a:graphicData uri="http://schemas.openxmlformats.org/presentationml/2006/ole">
            <p:oleObj spid="_x0000_s22604" name="Equation" r:id="rId7" imgW="1469520" imgH="302040" progId="Equation.3">
              <p:embed/>
            </p:oleObj>
          </a:graphicData>
        </a:graphic>
      </p:graphicFrame>
      <p:graphicFrame>
        <p:nvGraphicFramePr>
          <p:cNvPr id="22535" name="Object 9"/>
          <p:cNvGraphicFramePr>
            <a:graphicFrameLocks noChangeAspect="1"/>
          </p:cNvGraphicFramePr>
          <p:nvPr/>
        </p:nvGraphicFramePr>
        <p:xfrm>
          <a:off x="2419350" y="5791200"/>
          <a:ext cx="1096963" cy="503238"/>
        </p:xfrm>
        <a:graphic>
          <a:graphicData uri="http://schemas.openxmlformats.org/presentationml/2006/ole">
            <p:oleObj spid="_x0000_s22605" name="Equation" r:id="rId8" imgW="680760" imgH="302040" progId="Equation.3">
              <p:embed/>
            </p:oleObj>
          </a:graphicData>
        </a:graphic>
      </p:graphicFrame>
      <p:graphicFrame>
        <p:nvGraphicFramePr>
          <p:cNvPr id="22536" name="Object 10"/>
          <p:cNvGraphicFramePr>
            <a:graphicFrameLocks noChangeAspect="1"/>
          </p:cNvGraphicFramePr>
          <p:nvPr/>
        </p:nvGraphicFramePr>
        <p:xfrm>
          <a:off x="5695950" y="3124200"/>
          <a:ext cx="1098550" cy="458788"/>
        </p:xfrm>
        <a:graphic>
          <a:graphicData uri="http://schemas.openxmlformats.org/presentationml/2006/ole">
            <p:oleObj spid="_x0000_s22606" name="Equation" r:id="rId9" imgW="680760" imgH="28044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52170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7808913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</a:t>
            </a:r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3938884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F2389CD8-F2AE-4558-81B3-A74317F428EE}" type="slidenum">
              <a:rPr lang="en-US" altLang="en-US" sz="1400"/>
              <a:pPr eaLnBrk="1" hangingPunct="1"/>
              <a:t>68</a:t>
            </a:fld>
            <a:endParaRPr lang="en-US" altLang="en-US" sz="140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-19049"/>
            <a:ext cx="8305800" cy="11430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Example</a:t>
            </a:r>
            <a:endParaRPr lang="th-TH" altLang="en-US" dirty="0" smtClean="0"/>
          </a:p>
        </p:txBody>
      </p:sp>
      <p:grpSp>
        <p:nvGrpSpPr>
          <p:cNvPr id="71684" name="Group 3"/>
          <p:cNvGrpSpPr>
            <a:grpSpLocks/>
          </p:cNvGrpSpPr>
          <p:nvPr/>
        </p:nvGrpSpPr>
        <p:grpSpPr bwMode="auto">
          <a:xfrm>
            <a:off x="755650" y="1293813"/>
            <a:ext cx="8261350" cy="4722812"/>
            <a:chOff x="476" y="815"/>
            <a:chExt cx="5204" cy="2975"/>
          </a:xfrm>
        </p:grpSpPr>
        <p:pic>
          <p:nvPicPr>
            <p:cNvPr id="71686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" y="816"/>
              <a:ext cx="4919" cy="297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</p:pic>
        <p:sp>
          <p:nvSpPr>
            <p:cNvPr id="71687" name="Text Box 5"/>
            <p:cNvSpPr txBox="1">
              <a:spLocks noChangeArrowheads="1"/>
            </p:cNvSpPr>
            <p:nvPr/>
          </p:nvSpPr>
          <p:spPr bwMode="auto">
            <a:xfrm>
              <a:off x="4384" y="815"/>
              <a:ext cx="1296" cy="110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en-US" sz="1800">
                  <a:solidFill>
                    <a:srgbClr val="000000"/>
                  </a:solidFill>
                  <a:latin typeface="Verdana" panose="020B0604030504040204" pitchFamily="34" charset="0"/>
                </a:rPr>
                <a:t>Same sequence as previous, original image is smoothed with 5 x 5 averaging filter</a:t>
              </a:r>
            </a:p>
          </p:txBody>
        </p:sp>
      </p:grpSp>
      <p:sp>
        <p:nvSpPr>
          <p:cNvPr id="71685" name="Rectangle 6"/>
          <p:cNvSpPr>
            <a:spLocks noChangeArrowheads="1"/>
          </p:cNvSpPr>
          <p:nvPr/>
        </p:nvSpPr>
        <p:spPr bwMode="auto">
          <a:xfrm>
            <a:off x="5334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endParaRPr lang="th-TH" altLang="en-US" sz="4400" dirty="0">
              <a:solidFill>
                <a:schemeClr val="tx2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74258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875" y="2349500"/>
            <a:ext cx="84963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Example</a:t>
            </a:r>
            <a:endParaRPr lang="th-TH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153245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Region Extraction</a:t>
            </a:r>
            <a:endParaRPr lang="en-US" altLang="en-US" smtClean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2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0825" y="2017713"/>
                <a:ext cx="8704263" cy="4114800"/>
              </a:xfrm>
            </p:spPr>
            <p:txBody>
              <a:bodyPr/>
              <a:lstStyle/>
              <a:p>
                <a:r>
                  <a:rPr lang="en-US" altLang="en-US" dirty="0" smtClean="0"/>
                  <a:t>Suppose image is denoted by D. The image is divided into, say, </a:t>
                </a:r>
                <a:r>
                  <a:rPr lang="en-US" altLang="en-US" i="1" dirty="0" smtClean="0"/>
                  <a:t>n</a:t>
                </a:r>
                <a:r>
                  <a:rPr lang="en-US" altLang="en-US" dirty="0" smtClean="0"/>
                  <a:t>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/>
                  <a:t/>
                </a:r>
              </a:p>
              <a:p>
                <a:pPr eaLnBrk="1" hangingPunct="1">
                  <a:buFontTx/>
                  <a:buNone/>
                </a:pPr>
                <a:endParaRPr lang="en-US" altLang="en-US" sz="800" dirty="0" smtClean="0"/>
              </a:p>
              <a:p>
                <a:pPr eaLnBrk="1" hangingPunct="1"/>
                <a:r>
                  <a:rPr lang="en-US" altLang="en-US" dirty="0" smtClean="0"/>
                  <a:t>	1.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alt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nary>
                  </m:oMath>
                </a14:m>
                <a:endParaRPr lang="en-US" altLang="en-US" dirty="0" smtClean="0"/>
              </a:p>
              <a:p>
                <a:r>
                  <a:rPr lang="en-US" altLang="en-US" dirty="0" smtClean="0"/>
                  <a:t>	2.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 =  False</a:t>
                </a:r>
              </a:p>
              <a:p>
                <a:r>
                  <a:rPr lang="en-US" altLang="en-US" dirty="0" smtClean="0"/>
                  <a:t>	3. Prop.(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/>
                  <a:t>) = True </a:t>
                </a:r>
              </a:p>
              <a:p>
                <a:r>
                  <a:rPr lang="en-US" altLang="en-US" dirty="0" smtClean="0"/>
                  <a:t>	4. Prop.(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dirty="0" smtClean="0"/>
                  <a:t>) = False,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 smtClean="0"/>
                  <a:t> are adjacent. </a:t>
                </a:r>
              </a:p>
            </p:txBody>
          </p:sp>
        </mc:Choice>
        <mc:Fallback>
          <p:sp>
            <p:nvSpPr>
              <p:cNvPr id="102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0825" y="2017713"/>
                <a:ext cx="8704263" cy="4114800"/>
              </a:xfrm>
              <a:blipFill rotWithShape="0">
                <a:blip r:embed="rId2"/>
                <a:stretch>
                  <a:fillRect l="-840" t="-1185" r="-1751"/>
                </a:stretch>
              </a:blipFill>
            </p:spPr>
            <p:txBody>
              <a:bodyPr/>
              <a:lstStyle/>
              <a:p>
                <a:r>
                  <a:rPr lang="en-US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071934" y="4071942"/>
            <a:ext cx="507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Let </a:t>
            </a:r>
            <a:r>
              <a:rPr lang="en-IN" b="1" dirty="0" smtClean="0"/>
              <a:t>Prop</a:t>
            </a:r>
            <a:r>
              <a:rPr lang="en-IN" dirty="0" smtClean="0"/>
              <a:t> is all the pixels having same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043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0A18FD16-60EB-4D63-BFD4-9824804AF41E}" type="slidenum">
              <a:rPr lang="en-US" altLang="en-US" sz="1400"/>
              <a:pPr eaLnBrk="1" hangingPunct="1"/>
              <a:t>70</a:t>
            </a:fld>
            <a:endParaRPr lang="en-US" altLang="en-US" sz="1400"/>
          </a:p>
        </p:txBody>
      </p:sp>
      <p:sp>
        <p:nvSpPr>
          <p:cNvPr id="23558" name="Rectangle 2"/>
          <p:cNvSpPr>
            <a:spLocks noChangeArrowheads="1"/>
          </p:cNvSpPr>
          <p:nvPr/>
        </p:nvSpPr>
        <p:spPr bwMode="auto">
          <a:xfrm>
            <a:off x="990600" y="4587875"/>
            <a:ext cx="7620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 sz="2000">
                <a:latin typeface="Book Antiqua" panose="02040602050305030304" pitchFamily="18" charset="0"/>
              </a:rPr>
              <a:t>Use				to estimate the gradient magnitude, and use </a:t>
            </a:r>
            <a:r>
              <a:rPr lang="en-US" altLang="en-US" sz="2000" i="1"/>
              <a:t>T</a:t>
            </a:r>
            <a:r>
              <a:rPr lang="en-US" altLang="en-US" sz="2000"/>
              <a:t> = 5</a:t>
            </a:r>
            <a:r>
              <a:rPr lang="en-US" altLang="en-US" sz="2000">
                <a:latin typeface="Book Antiqua" panose="02040602050305030304" pitchFamily="18" charset="0"/>
              </a:rPr>
              <a:t> as the threshold for edge detection</a:t>
            </a:r>
          </a:p>
        </p:txBody>
      </p:sp>
      <p:sp>
        <p:nvSpPr>
          <p:cNvPr id="23559" name="Rectangle 3"/>
          <p:cNvSpPr>
            <a:spLocks noChangeArrowheads="1"/>
          </p:cNvSpPr>
          <p:nvPr/>
        </p:nvSpPr>
        <p:spPr bwMode="auto">
          <a:xfrm>
            <a:off x="990600" y="5959475"/>
            <a:ext cx="7620000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 sz="2000">
                <a:latin typeface="Book Antiqua" panose="02040602050305030304" pitchFamily="18" charset="0"/>
              </a:rPr>
              <a:t>Use				to estimate the gradient magnitude, and use </a:t>
            </a:r>
            <a:r>
              <a:rPr lang="en-US" altLang="en-US" sz="2000" i="1"/>
              <a:t>T</a:t>
            </a:r>
            <a:r>
              <a:rPr lang="en-US" altLang="en-US" sz="2000"/>
              <a:t> = 20</a:t>
            </a:r>
            <a:r>
              <a:rPr lang="en-US" altLang="en-US" sz="2000">
                <a:latin typeface="Book Antiqua" panose="02040602050305030304" pitchFamily="18" charset="0"/>
              </a:rPr>
              <a:t> as the threshold for edge detection</a:t>
            </a:r>
          </a:p>
        </p:txBody>
      </p:sp>
      <p:sp>
        <p:nvSpPr>
          <p:cNvPr id="23560" name="Rectangle 4"/>
          <p:cNvSpPr>
            <a:spLocks noChangeArrowheads="1"/>
          </p:cNvSpPr>
          <p:nvPr/>
        </p:nvSpPr>
        <p:spPr bwMode="auto">
          <a:xfrm>
            <a:off x="685800" y="1371600"/>
            <a:ext cx="80010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>
              <a:spcBef>
                <a:spcPct val="20000"/>
              </a:spcBef>
              <a:buSzPct val="90000"/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3"/>
              </a:buBlip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en-US">
                <a:latin typeface="Book Antiqua" panose="02040602050305030304" pitchFamily="18" charset="0"/>
                <a:cs typeface="Times New Roman" panose="02020603050405020304" pitchFamily="18" charset="0"/>
              </a:rPr>
              <a:t>1) Use Robert gradient operator to find its edges</a:t>
            </a:r>
          </a:p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en-US" sz="2000">
                <a:latin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</a:pPr>
            <a:endParaRPr lang="en-US" altLang="en-US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</a:pPr>
            <a:endParaRPr lang="en-US" altLang="en-US" sz="1200">
              <a:latin typeface="Book Antiqua" panose="0204060205030503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en-US">
                <a:latin typeface="Book Antiqua" panose="02040602050305030304" pitchFamily="18" charset="0"/>
                <a:cs typeface="Times New Roman" panose="02020603050405020304" pitchFamily="18" charset="0"/>
              </a:rPr>
              <a:t>2) Use Sobel gradient operator to find its edges</a:t>
            </a:r>
          </a:p>
        </p:txBody>
      </p:sp>
      <p:sp>
        <p:nvSpPr>
          <p:cNvPr id="23561" name="Text Box 5"/>
          <p:cNvSpPr txBox="1">
            <a:spLocks noChangeArrowheads="1"/>
          </p:cNvSpPr>
          <p:nvPr/>
        </p:nvSpPr>
        <p:spPr bwMode="auto">
          <a:xfrm>
            <a:off x="592893" y="179362"/>
            <a:ext cx="263687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graphicFrame>
        <p:nvGraphicFramePr>
          <p:cNvPr id="23554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743075" y="4613275"/>
          <a:ext cx="2973388" cy="423863"/>
        </p:xfrm>
        <a:graphic>
          <a:graphicData uri="http://schemas.openxmlformats.org/presentationml/2006/ole">
            <p:oleObj spid="_x0000_s23584" name="Equation" r:id="rId4" imgW="2225880" imgH="323280" progId="Equation.3">
              <p:embed/>
            </p:oleObj>
          </a:graphicData>
        </a:graphic>
      </p:graphicFrame>
      <p:graphicFrame>
        <p:nvGraphicFramePr>
          <p:cNvPr id="23555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549400" y="5943600"/>
          <a:ext cx="3098800" cy="449263"/>
        </p:xfrm>
        <a:graphic>
          <a:graphicData uri="http://schemas.openxmlformats.org/presentationml/2006/ole">
            <p:oleObj spid="_x0000_s23585" name="Equation" r:id="rId5" imgW="2182680" imgH="302040" progId="Equation.3">
              <p:embed/>
            </p:oleObj>
          </a:graphicData>
        </a:graphic>
      </p:graphicFrame>
      <p:sp>
        <p:nvSpPr>
          <p:cNvPr id="23562" name="Rectangle 8"/>
          <p:cNvSpPr>
            <a:spLocks noChangeArrowheads="1"/>
          </p:cNvSpPr>
          <p:nvPr/>
        </p:nvSpPr>
        <p:spPr bwMode="auto">
          <a:xfrm>
            <a:off x="304800" y="1066800"/>
            <a:ext cx="2743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20000"/>
              </a:spcBef>
              <a:buSzPct val="90000"/>
            </a:pPr>
            <a:r>
              <a:rPr lang="en-US" altLang="en-US">
                <a:latin typeface="Book Antiqua" panose="02040602050305030304" pitchFamily="18" charset="0"/>
                <a:cs typeface="Times New Roman" panose="02020603050405020304" pitchFamily="18" charset="0"/>
              </a:rPr>
              <a:t>A 9x9 original image is given by</a:t>
            </a:r>
          </a:p>
        </p:txBody>
      </p:sp>
      <p:graphicFrame>
        <p:nvGraphicFramePr>
          <p:cNvPr id="23556" name="Object 9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3200400" y="914400"/>
          <a:ext cx="3048000" cy="3048000"/>
        </p:xfrm>
        <a:graphic>
          <a:graphicData uri="http://schemas.openxmlformats.org/presentationml/2006/ole">
            <p:oleObj spid="_x0000_s23586" name="VISIO" r:id="rId6" imgW="3287884" imgH="3280277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5506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9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DA68758-36F6-47C1-A983-5DFDEE3E4A99}" type="slidenum">
              <a:rPr lang="en-US" altLang="en-US" sz="1400"/>
              <a:pPr eaLnBrk="1" hangingPunct="1"/>
              <a:t>71</a:t>
            </a:fld>
            <a:endParaRPr lang="en-US" altLang="en-US" sz="140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461125" y="0"/>
            <a:ext cx="2682875" cy="2286000"/>
            <a:chOff x="4070" y="0"/>
            <a:chExt cx="1690" cy="1440"/>
          </a:xfrm>
        </p:grpSpPr>
        <p:graphicFrame>
          <p:nvGraphicFramePr>
            <p:cNvPr id="24588" name="Object 3"/>
            <p:cNvGraphicFramePr>
              <a:graphicFrameLocks noChangeAspect="1"/>
            </p:cNvGraphicFramePr>
            <p:nvPr/>
          </p:nvGraphicFramePr>
          <p:xfrm>
            <a:off x="4320" y="0"/>
            <a:ext cx="1440" cy="1440"/>
          </p:xfrm>
          <a:graphic>
            <a:graphicData uri="http://schemas.openxmlformats.org/presentationml/2006/ole">
              <p:oleObj spid="_x0000_s24688" name="VISIO" r:id="rId3" imgW="3287884" imgH="3280277" progId="">
                <p:embed/>
              </p:oleObj>
            </a:graphicData>
          </a:graphic>
        </p:graphicFrame>
        <p:sp>
          <p:nvSpPr>
            <p:cNvPr id="24612" name="Text Box 4"/>
            <p:cNvSpPr txBox="1">
              <a:spLocks noChangeArrowheads="1"/>
            </p:cNvSpPr>
            <p:nvPr/>
          </p:nvSpPr>
          <p:spPr bwMode="auto">
            <a:xfrm rot="-5400000">
              <a:off x="3571" y="595"/>
              <a:ext cx="124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algn="ctr" eaLnBrk="1" hangingPunct="1"/>
              <a:r>
                <a:rPr lang="en-US" altLang="zh-CN" sz="2000">
                  <a:solidFill>
                    <a:srgbClr val="FF0000"/>
                  </a:solidFill>
                  <a:ea typeface="宋体" panose="02010600030101010101" pitchFamily="2" charset="-122"/>
                </a:rPr>
                <a:t>original image</a:t>
              </a:r>
            </a:p>
          </p:txBody>
        </p:sp>
      </p:grpSp>
      <p:sp>
        <p:nvSpPr>
          <p:cNvPr id="1612805" name="Rectangle 5"/>
          <p:cNvSpPr>
            <a:spLocks noChangeArrowheads="1"/>
          </p:cNvSpPr>
          <p:nvPr/>
        </p:nvSpPr>
        <p:spPr bwMode="auto">
          <a:xfrm>
            <a:off x="533400" y="7620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en-US">
                <a:latin typeface="Book Antiqua" panose="02040602050305030304" pitchFamily="18" charset="0"/>
                <a:cs typeface="Times New Roman" panose="02020603050405020304" pitchFamily="18" charset="0"/>
              </a:rPr>
              <a:t>1) Use Robert gradient operator</a:t>
            </a:r>
          </a:p>
        </p:txBody>
      </p:sp>
      <p:sp>
        <p:nvSpPr>
          <p:cNvPr id="1612806" name="Text Box 6"/>
          <p:cNvSpPr txBox="1">
            <a:spLocks noChangeArrowheads="1"/>
          </p:cNvSpPr>
          <p:nvPr/>
        </p:nvSpPr>
        <p:spPr bwMode="auto">
          <a:xfrm>
            <a:off x="507619" y="-91207"/>
            <a:ext cx="263687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graphicFrame>
        <p:nvGraphicFramePr>
          <p:cNvPr id="1612807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3944938" y="3159125"/>
          <a:ext cx="2209800" cy="2127250"/>
        </p:xfrm>
        <a:graphic>
          <a:graphicData uri="http://schemas.openxmlformats.org/presentationml/2006/ole">
            <p:oleObj spid="_x0000_s24689" name="VISIO" r:id="rId4" imgW="2932176" imgH="2926080" progId="">
              <p:embed/>
            </p:oleObj>
          </a:graphicData>
        </a:graphic>
      </p:graphicFrame>
      <p:graphicFrame>
        <p:nvGraphicFramePr>
          <p:cNvPr id="1612808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727825" y="2895600"/>
          <a:ext cx="2339975" cy="2339975"/>
        </p:xfrm>
        <a:graphic>
          <a:graphicData uri="http://schemas.openxmlformats.org/presentationml/2006/ole">
            <p:oleObj spid="_x0000_s24690" name="VISIO" r:id="rId5" imgW="2932176" imgH="2926080" progId="">
              <p:embed/>
            </p:oleObj>
          </a:graphicData>
        </a:graphic>
      </p:graphicFrame>
      <p:sp>
        <p:nvSpPr>
          <p:cNvPr id="1612809" name="Text Box 9"/>
          <p:cNvSpPr txBox="1">
            <a:spLocks noChangeArrowheads="1"/>
          </p:cNvSpPr>
          <p:nvPr/>
        </p:nvSpPr>
        <p:spPr bwMode="auto">
          <a:xfrm>
            <a:off x="0" y="3660775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original image</a:t>
            </a:r>
          </a:p>
        </p:txBody>
      </p:sp>
      <p:sp>
        <p:nvSpPr>
          <p:cNvPr id="1612810" name="Line 10"/>
          <p:cNvSpPr>
            <a:spLocks noChangeShapeType="1"/>
          </p:cNvSpPr>
          <p:nvPr/>
        </p:nvSpPr>
        <p:spPr bwMode="auto">
          <a:xfrm>
            <a:off x="3581400" y="2743200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11" name="Line 11"/>
          <p:cNvSpPr>
            <a:spLocks noChangeShapeType="1"/>
          </p:cNvSpPr>
          <p:nvPr/>
        </p:nvSpPr>
        <p:spPr bwMode="auto">
          <a:xfrm flipV="1">
            <a:off x="3581400" y="4953000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12" name="Line 12"/>
          <p:cNvSpPr>
            <a:spLocks noChangeShapeType="1"/>
          </p:cNvSpPr>
          <p:nvPr/>
        </p:nvSpPr>
        <p:spPr bwMode="auto">
          <a:xfrm>
            <a:off x="6324600" y="403860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12813" name="Object 13"/>
          <p:cNvGraphicFramePr>
            <a:graphicFrameLocks noChangeAspect="1"/>
          </p:cNvGraphicFramePr>
          <p:nvPr/>
        </p:nvGraphicFramePr>
        <p:xfrm>
          <a:off x="3962400" y="1966913"/>
          <a:ext cx="2132013" cy="852487"/>
        </p:xfrm>
        <a:graphic>
          <a:graphicData uri="http://schemas.openxmlformats.org/presentationml/2006/ole">
            <p:oleObj spid="_x0000_s24691" name="Equation" r:id="rId6" imgW="1501920" imgH="592920" progId="Equation.3">
              <p:embed/>
            </p:oleObj>
          </a:graphicData>
        </a:graphic>
      </p:graphicFrame>
      <p:graphicFrame>
        <p:nvGraphicFramePr>
          <p:cNvPr id="1612814" name="Object 14"/>
          <p:cNvGraphicFramePr>
            <a:graphicFrameLocks noChangeAspect="1"/>
          </p:cNvGraphicFramePr>
          <p:nvPr/>
        </p:nvGraphicFramePr>
        <p:xfrm>
          <a:off x="1981200" y="1219200"/>
          <a:ext cx="854075" cy="344488"/>
        </p:xfrm>
        <a:graphic>
          <a:graphicData uri="http://schemas.openxmlformats.org/presentationml/2006/ole">
            <p:oleObj spid="_x0000_s24692" name="Equation" r:id="rId7" imgW="594360" imgH="237240" progId="Equation.3">
              <p:embed/>
            </p:oleObj>
          </a:graphicData>
        </a:graphic>
      </p:graphicFrame>
      <p:graphicFrame>
        <p:nvGraphicFramePr>
          <p:cNvPr id="1612815" name="Object 15"/>
          <p:cNvGraphicFramePr>
            <a:graphicFrameLocks noChangeAspect="1"/>
          </p:cNvGraphicFramePr>
          <p:nvPr/>
        </p:nvGraphicFramePr>
        <p:xfrm>
          <a:off x="1960563" y="6513513"/>
          <a:ext cx="895350" cy="344487"/>
        </p:xfrm>
        <a:graphic>
          <a:graphicData uri="http://schemas.openxmlformats.org/presentationml/2006/ole">
            <p:oleObj spid="_x0000_s24693" name="Equation" r:id="rId8" imgW="626760" imgH="237240" progId="Equation.3">
              <p:embed/>
            </p:oleObj>
          </a:graphicData>
        </a:graphic>
      </p:graphicFrame>
      <p:graphicFrame>
        <p:nvGraphicFramePr>
          <p:cNvPr id="1612816" name="Object 16"/>
          <p:cNvGraphicFramePr>
            <a:graphicFrameLocks noChangeAspect="1"/>
          </p:cNvGraphicFramePr>
          <p:nvPr/>
        </p:nvGraphicFramePr>
        <p:xfrm>
          <a:off x="7543800" y="2495550"/>
          <a:ext cx="752475" cy="323850"/>
        </p:xfrm>
        <a:graphic>
          <a:graphicData uri="http://schemas.openxmlformats.org/presentationml/2006/ole">
            <p:oleObj spid="_x0000_s24694" name="Equation" r:id="rId9" imgW="518760" imgH="215640" progId="Equation.3">
              <p:embed/>
            </p:oleObj>
          </a:graphicData>
        </a:graphic>
      </p:graphicFrame>
      <p:sp>
        <p:nvSpPr>
          <p:cNvPr id="1612817" name="Text Box 17"/>
          <p:cNvSpPr txBox="1">
            <a:spLocks noChangeArrowheads="1"/>
          </p:cNvSpPr>
          <p:nvPr/>
        </p:nvSpPr>
        <p:spPr bwMode="auto">
          <a:xfrm>
            <a:off x="6781800" y="2117725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edge map</a:t>
            </a:r>
          </a:p>
        </p:txBody>
      </p:sp>
      <p:sp>
        <p:nvSpPr>
          <p:cNvPr id="1612818" name="Text Box 18"/>
          <p:cNvSpPr txBox="1">
            <a:spLocks noChangeArrowheads="1"/>
          </p:cNvSpPr>
          <p:nvPr/>
        </p:nvSpPr>
        <p:spPr bwMode="auto">
          <a:xfrm>
            <a:off x="5562600" y="5562600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thresholding</a:t>
            </a:r>
          </a:p>
          <a:p>
            <a:pPr algn="ctr" eaLnBrk="1" hangingPunct="1"/>
            <a:r>
              <a:rPr lang="en-US" altLang="zh-CN" sz="2000" i="1">
                <a:ea typeface="宋体" panose="02010600030101010101" pitchFamily="2" charset="-122"/>
              </a:rPr>
              <a:t>T</a:t>
            </a:r>
            <a:r>
              <a:rPr lang="en-US" altLang="zh-CN" sz="2000">
                <a:ea typeface="宋体" panose="02010600030101010101" pitchFamily="2" charset="-122"/>
              </a:rPr>
              <a:t> = 5</a:t>
            </a:r>
          </a:p>
        </p:txBody>
      </p:sp>
      <p:sp>
        <p:nvSpPr>
          <p:cNvPr id="1612819" name="Line 19"/>
          <p:cNvSpPr>
            <a:spLocks noChangeShapeType="1"/>
          </p:cNvSpPr>
          <p:nvPr/>
        </p:nvSpPr>
        <p:spPr bwMode="auto">
          <a:xfrm>
            <a:off x="6477000" y="4114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20" name="Text Box 20"/>
          <p:cNvSpPr txBox="1">
            <a:spLocks noChangeArrowheads="1"/>
          </p:cNvSpPr>
          <p:nvPr/>
        </p:nvSpPr>
        <p:spPr bwMode="auto">
          <a:xfrm>
            <a:off x="3810000" y="6384925"/>
            <a:ext cx="533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Note: 8x8 images (because of boundary problem)</a:t>
            </a:r>
          </a:p>
        </p:txBody>
      </p:sp>
      <p:sp>
        <p:nvSpPr>
          <p:cNvPr id="1612821" name="Line 21"/>
          <p:cNvSpPr>
            <a:spLocks noChangeShapeType="1"/>
          </p:cNvSpPr>
          <p:nvPr/>
        </p:nvSpPr>
        <p:spPr bwMode="auto">
          <a:xfrm>
            <a:off x="3657600" y="6019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22" name="Rectangle 22"/>
          <p:cNvSpPr>
            <a:spLocks noChangeArrowheads="1"/>
          </p:cNvSpPr>
          <p:nvPr/>
        </p:nvSpPr>
        <p:spPr bwMode="auto">
          <a:xfrm>
            <a:off x="6883400" y="25400"/>
            <a:ext cx="1981200" cy="1981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2824" name="Text Box 24"/>
          <p:cNvSpPr txBox="1">
            <a:spLocks noChangeArrowheads="1"/>
          </p:cNvSpPr>
          <p:nvPr/>
        </p:nvSpPr>
        <p:spPr bwMode="auto">
          <a:xfrm>
            <a:off x="266700" y="1866900"/>
            <a:ext cx="460375" cy="406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i="1">
                <a:ea typeface="宋体" panose="02010600030101010101" pitchFamily="2" charset="-122"/>
              </a:rPr>
              <a:t>G</a:t>
            </a:r>
            <a:r>
              <a:rPr lang="en-US" altLang="zh-CN" sz="2000" baseline="-25000">
                <a:ea typeface="宋体" panose="02010600030101010101" pitchFamily="2" charset="-122"/>
              </a:rPr>
              <a:t>x</a:t>
            </a:r>
          </a:p>
        </p:txBody>
      </p:sp>
      <p:graphicFrame>
        <p:nvGraphicFramePr>
          <p:cNvPr id="1612825" name="Object 25"/>
          <p:cNvGraphicFramePr>
            <a:graphicFrameLocks noChangeAspect="1"/>
          </p:cNvGraphicFramePr>
          <p:nvPr/>
        </p:nvGraphicFramePr>
        <p:xfrm>
          <a:off x="152400" y="2400300"/>
          <a:ext cx="658813" cy="552450"/>
        </p:xfrm>
        <a:graphic>
          <a:graphicData uri="http://schemas.openxmlformats.org/presentationml/2006/ole">
            <p:oleObj spid="_x0000_s24695" name="Equation" r:id="rId10" imgW="605160" imgH="506880" progId="Equation.3">
              <p:embed/>
            </p:oleObj>
          </a:graphicData>
        </a:graphic>
      </p:graphicFrame>
      <p:sp>
        <p:nvSpPr>
          <p:cNvPr id="1612827" name="Text Box 27"/>
          <p:cNvSpPr txBox="1">
            <a:spLocks noChangeArrowheads="1"/>
          </p:cNvSpPr>
          <p:nvPr/>
        </p:nvSpPr>
        <p:spPr bwMode="auto">
          <a:xfrm>
            <a:off x="215900" y="5715000"/>
            <a:ext cx="460375" cy="4064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i="1">
                <a:ea typeface="宋体" panose="02010600030101010101" pitchFamily="2" charset="-122"/>
              </a:rPr>
              <a:t>G</a:t>
            </a:r>
            <a:r>
              <a:rPr lang="en-US" altLang="zh-CN" sz="2000" baseline="-25000">
                <a:ea typeface="宋体" panose="02010600030101010101" pitchFamily="2" charset="-122"/>
              </a:rPr>
              <a:t>y</a:t>
            </a:r>
          </a:p>
        </p:txBody>
      </p:sp>
      <p:graphicFrame>
        <p:nvGraphicFramePr>
          <p:cNvPr id="1612828" name="Object 28"/>
          <p:cNvGraphicFramePr>
            <a:graphicFrameLocks noChangeAspect="1"/>
          </p:cNvGraphicFramePr>
          <p:nvPr/>
        </p:nvGraphicFramePr>
        <p:xfrm>
          <a:off x="114300" y="5156200"/>
          <a:ext cx="658813" cy="552450"/>
        </p:xfrm>
        <a:graphic>
          <a:graphicData uri="http://schemas.openxmlformats.org/presentationml/2006/ole">
            <p:oleObj spid="_x0000_s24696" name="Equation" r:id="rId11" imgW="605160" imgH="506880" progId="Equation.3">
              <p:embed/>
            </p:oleObj>
          </a:graphicData>
        </a:graphic>
      </p:graphicFrame>
      <p:graphicFrame>
        <p:nvGraphicFramePr>
          <p:cNvPr id="1612830" name="Object 30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404938" y="1833563"/>
          <a:ext cx="2209800" cy="2128837"/>
        </p:xfrm>
        <a:graphic>
          <a:graphicData uri="http://schemas.openxmlformats.org/presentationml/2006/ole">
            <p:oleObj spid="_x0000_s24697" name="VISIO" r:id="rId12" imgW="2932176" imgH="2926080" progId="">
              <p:embed/>
            </p:oleObj>
          </a:graphicData>
        </a:graphic>
      </p:graphicFrame>
      <p:sp>
        <p:nvSpPr>
          <p:cNvPr id="1612831" name="Line 31"/>
          <p:cNvSpPr>
            <a:spLocks noChangeShapeType="1"/>
          </p:cNvSpPr>
          <p:nvPr/>
        </p:nvSpPr>
        <p:spPr bwMode="auto">
          <a:xfrm flipV="1">
            <a:off x="457200" y="2843213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32" name="Line 32"/>
          <p:cNvSpPr>
            <a:spLocks noChangeShapeType="1"/>
          </p:cNvSpPr>
          <p:nvPr/>
        </p:nvSpPr>
        <p:spPr bwMode="auto">
          <a:xfrm>
            <a:off x="838200" y="2519363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1612835" name="Object 3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219200" y="4191000"/>
          <a:ext cx="2339975" cy="2339975"/>
        </p:xfrm>
        <a:graphic>
          <a:graphicData uri="http://schemas.openxmlformats.org/presentationml/2006/ole">
            <p:oleObj spid="_x0000_s24698" name="VISIO" r:id="rId13" imgW="2932176" imgH="2926080" progId="">
              <p:embed/>
            </p:oleObj>
          </a:graphicData>
        </a:graphic>
      </p:graphicFrame>
      <p:sp>
        <p:nvSpPr>
          <p:cNvPr id="1612836" name="Line 36"/>
          <p:cNvSpPr>
            <a:spLocks noChangeShapeType="1"/>
          </p:cNvSpPr>
          <p:nvPr/>
        </p:nvSpPr>
        <p:spPr bwMode="auto">
          <a:xfrm>
            <a:off x="457200" y="443865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37" name="Line 37"/>
          <p:cNvSpPr>
            <a:spLocks noChangeShapeType="1"/>
          </p:cNvSpPr>
          <p:nvPr/>
        </p:nvSpPr>
        <p:spPr bwMode="auto">
          <a:xfrm>
            <a:off x="838200" y="542925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12838" name="Rectangle 38"/>
          <p:cNvSpPr>
            <a:spLocks noChangeArrowheads="1"/>
          </p:cNvSpPr>
          <p:nvPr/>
        </p:nvSpPr>
        <p:spPr bwMode="auto">
          <a:xfrm>
            <a:off x="1219200" y="4191000"/>
            <a:ext cx="2362200" cy="2362200"/>
          </a:xfrm>
          <a:prstGeom prst="rect">
            <a:avLst/>
          </a:prstGeom>
          <a:noFill/>
          <a:ln w="28575">
            <a:solidFill>
              <a:srgbClr val="CC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2839" name="Rectangle 39"/>
          <p:cNvSpPr>
            <a:spLocks noChangeArrowheads="1"/>
          </p:cNvSpPr>
          <p:nvPr/>
        </p:nvSpPr>
        <p:spPr bwMode="auto">
          <a:xfrm>
            <a:off x="7162800" y="25400"/>
            <a:ext cx="1981200" cy="1981200"/>
          </a:xfrm>
          <a:prstGeom prst="rect">
            <a:avLst/>
          </a:prstGeom>
          <a:noFill/>
          <a:ln w="28575">
            <a:solidFill>
              <a:srgbClr val="CC00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612840" name="Rectangle 40"/>
          <p:cNvSpPr>
            <a:spLocks noChangeArrowheads="1"/>
          </p:cNvSpPr>
          <p:nvPr/>
        </p:nvSpPr>
        <p:spPr bwMode="auto">
          <a:xfrm>
            <a:off x="1336675" y="1724025"/>
            <a:ext cx="2362200" cy="2362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19689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12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1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128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128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12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12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12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12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12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128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128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12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12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12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12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612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1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12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12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1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61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612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61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12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61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61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 nodeType="clickPar">
                      <p:stCondLst>
                        <p:cond delay="indefinite"/>
                      </p:stCondLst>
                      <p:childTnLst>
                        <p:par>
                          <p:cTn id="1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61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61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61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61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612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612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 nodeType="clickPar">
                      <p:stCondLst>
                        <p:cond delay="indefinite"/>
                      </p:stCondLst>
                      <p:childTnLst>
                        <p:par>
                          <p:cTn id="1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6128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6128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 nodeType="clickPar">
                      <p:stCondLst>
                        <p:cond delay="indefinite"/>
                      </p:stCondLst>
                      <p:childTnLst>
                        <p:par>
                          <p:cTn id="1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1612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1612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2805" grpId="0" autoUpdateAnimBg="0"/>
      <p:bldP spid="1612806" grpId="0" autoUpdateAnimBg="0"/>
      <p:bldP spid="1612809" grpId="0" autoUpdateAnimBg="0"/>
      <p:bldP spid="1612810" grpId="0" animBg="1"/>
      <p:bldP spid="1612811" grpId="0" animBg="1"/>
      <p:bldP spid="1612812" grpId="0" animBg="1"/>
      <p:bldP spid="1612817" grpId="0" autoUpdateAnimBg="0"/>
      <p:bldP spid="1612818" grpId="0" autoUpdateAnimBg="0"/>
      <p:bldP spid="1612819" grpId="0" animBg="1"/>
      <p:bldP spid="1612820" grpId="0" autoUpdateAnimBg="0"/>
      <p:bldP spid="1612821" grpId="0" animBg="1"/>
      <p:bldP spid="1612822" grpId="0" animBg="1"/>
      <p:bldP spid="1612824" grpId="0" animBg="1" autoUpdateAnimBg="0"/>
      <p:bldP spid="1612827" grpId="0" animBg="1" autoUpdateAnimBg="0"/>
      <p:bldP spid="1612831" grpId="0" animBg="1"/>
      <p:bldP spid="1612832" grpId="0" animBg="1"/>
      <p:bldP spid="1612836" grpId="0" animBg="1"/>
      <p:bldP spid="1612837" grpId="0" animBg="1"/>
      <p:bldP spid="1612838" grpId="0" animBg="1"/>
      <p:bldP spid="1612839" grpId="0" animBg="1"/>
      <p:bldP spid="1612840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3" name="Slide Number Placeholder 8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C6595BD5-A55C-43A2-8EDB-1F39C145817D}" type="slidenum">
              <a:rPr lang="en-US" altLang="en-US" sz="1400"/>
              <a:pPr eaLnBrk="1" hangingPunct="1"/>
              <a:t>72</a:t>
            </a:fld>
            <a:endParaRPr lang="en-US" altLang="en-US" sz="1400"/>
          </a:p>
        </p:txBody>
      </p:sp>
      <p:sp>
        <p:nvSpPr>
          <p:cNvPr id="25614" name="Rectangle 2"/>
          <p:cNvSpPr>
            <a:spLocks noChangeArrowheads="1"/>
          </p:cNvSpPr>
          <p:nvPr/>
        </p:nvSpPr>
        <p:spPr bwMode="auto">
          <a:xfrm>
            <a:off x="533400" y="762000"/>
            <a:ext cx="8001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en-US">
                <a:latin typeface="Book Antiqua" panose="02040602050305030304" pitchFamily="18" charset="0"/>
                <a:cs typeface="Times New Roman" panose="02020603050405020304" pitchFamily="18" charset="0"/>
              </a:rPr>
              <a:t>2) Use Sobel gradient operator</a:t>
            </a:r>
          </a:p>
        </p:txBody>
      </p:sp>
      <p:sp>
        <p:nvSpPr>
          <p:cNvPr id="25615" name="Text Box 3"/>
          <p:cNvSpPr txBox="1">
            <a:spLocks noChangeArrowheads="1"/>
          </p:cNvSpPr>
          <p:nvPr/>
        </p:nvSpPr>
        <p:spPr bwMode="auto">
          <a:xfrm>
            <a:off x="642125" y="12939"/>
            <a:ext cx="263687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25616" name="Text Box 4"/>
          <p:cNvSpPr txBox="1">
            <a:spLocks noChangeArrowheads="1"/>
          </p:cNvSpPr>
          <p:nvPr/>
        </p:nvSpPr>
        <p:spPr bwMode="auto">
          <a:xfrm>
            <a:off x="0" y="3660775"/>
            <a:ext cx="1066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original image</a:t>
            </a:r>
          </a:p>
        </p:txBody>
      </p:sp>
      <p:sp>
        <p:nvSpPr>
          <p:cNvPr id="25617" name="Line 5"/>
          <p:cNvSpPr>
            <a:spLocks noChangeShapeType="1"/>
          </p:cNvSpPr>
          <p:nvPr/>
        </p:nvSpPr>
        <p:spPr bwMode="auto">
          <a:xfrm flipV="1">
            <a:off x="457200" y="299085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8" name="Line 6"/>
          <p:cNvSpPr>
            <a:spLocks noChangeShapeType="1"/>
          </p:cNvSpPr>
          <p:nvPr/>
        </p:nvSpPr>
        <p:spPr bwMode="auto">
          <a:xfrm>
            <a:off x="457200" y="4438650"/>
            <a:ext cx="0" cy="609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19" name="Line 7"/>
          <p:cNvSpPr>
            <a:spLocks noChangeShapeType="1"/>
          </p:cNvSpPr>
          <p:nvPr/>
        </p:nvSpPr>
        <p:spPr bwMode="auto">
          <a:xfrm>
            <a:off x="838200" y="266700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0" name="Line 8"/>
          <p:cNvSpPr>
            <a:spLocks noChangeShapeType="1"/>
          </p:cNvSpPr>
          <p:nvPr/>
        </p:nvSpPr>
        <p:spPr bwMode="auto">
          <a:xfrm>
            <a:off x="914400" y="5410200"/>
            <a:ext cx="3048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1" name="Line 9"/>
          <p:cNvSpPr>
            <a:spLocks noChangeShapeType="1"/>
          </p:cNvSpPr>
          <p:nvPr/>
        </p:nvSpPr>
        <p:spPr bwMode="auto">
          <a:xfrm>
            <a:off x="3581400" y="2743200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2" name="Line 10"/>
          <p:cNvSpPr>
            <a:spLocks noChangeShapeType="1"/>
          </p:cNvSpPr>
          <p:nvPr/>
        </p:nvSpPr>
        <p:spPr bwMode="auto">
          <a:xfrm flipV="1">
            <a:off x="3581400" y="4953000"/>
            <a:ext cx="30480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3" name="Line 11"/>
          <p:cNvSpPr>
            <a:spLocks noChangeShapeType="1"/>
          </p:cNvSpPr>
          <p:nvPr/>
        </p:nvSpPr>
        <p:spPr bwMode="auto">
          <a:xfrm>
            <a:off x="6324600" y="4038600"/>
            <a:ext cx="381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4" name="Text Box 12"/>
          <p:cNvSpPr txBox="1">
            <a:spLocks noChangeArrowheads="1"/>
          </p:cNvSpPr>
          <p:nvPr/>
        </p:nvSpPr>
        <p:spPr bwMode="auto">
          <a:xfrm>
            <a:off x="304800" y="1828800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i="1">
                <a:ea typeface="宋体" panose="02010600030101010101" pitchFamily="2" charset="-122"/>
              </a:rPr>
              <a:t>g</a:t>
            </a:r>
            <a:r>
              <a:rPr lang="en-US" altLang="zh-CN" sz="2000" baseline="-25000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5625" name="Text Box 13"/>
          <p:cNvSpPr txBox="1">
            <a:spLocks noChangeArrowheads="1"/>
          </p:cNvSpPr>
          <p:nvPr/>
        </p:nvSpPr>
        <p:spPr bwMode="auto">
          <a:xfrm>
            <a:off x="292100" y="5638800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 i="1">
                <a:ea typeface="宋体" panose="02010600030101010101" pitchFamily="2" charset="-122"/>
              </a:rPr>
              <a:t>g</a:t>
            </a:r>
            <a:r>
              <a:rPr lang="en-US" altLang="zh-CN" sz="2000" baseline="-25000">
                <a:ea typeface="宋体" panose="02010600030101010101" pitchFamily="2" charset="-122"/>
              </a:rPr>
              <a:t>2</a:t>
            </a:r>
          </a:p>
        </p:txBody>
      </p:sp>
      <p:graphicFrame>
        <p:nvGraphicFramePr>
          <p:cNvPr id="25602" name="Object 14"/>
          <p:cNvGraphicFramePr>
            <a:graphicFrameLocks noChangeAspect="1"/>
          </p:cNvGraphicFramePr>
          <p:nvPr/>
        </p:nvGraphicFramePr>
        <p:xfrm>
          <a:off x="4019550" y="1981200"/>
          <a:ext cx="1543050" cy="406400"/>
        </p:xfrm>
        <a:graphic>
          <a:graphicData uri="http://schemas.openxmlformats.org/presentationml/2006/ole">
            <p:oleObj spid="_x0000_s25712" name="Equation" r:id="rId3" imgW="1080360" imgH="280440" progId="Equation.3">
              <p:embed/>
            </p:oleObj>
          </a:graphicData>
        </a:graphic>
      </p:graphicFrame>
      <p:graphicFrame>
        <p:nvGraphicFramePr>
          <p:cNvPr id="25603" name="Object 15"/>
          <p:cNvGraphicFramePr>
            <a:graphicFrameLocks noChangeAspect="1"/>
          </p:cNvGraphicFramePr>
          <p:nvPr/>
        </p:nvGraphicFramePr>
        <p:xfrm>
          <a:off x="1981200" y="1219200"/>
          <a:ext cx="854075" cy="344488"/>
        </p:xfrm>
        <a:graphic>
          <a:graphicData uri="http://schemas.openxmlformats.org/presentationml/2006/ole">
            <p:oleObj spid="_x0000_s25713" name="Equation" r:id="rId4" imgW="594360" imgH="237240" progId="Equation.3">
              <p:embed/>
            </p:oleObj>
          </a:graphicData>
        </a:graphic>
      </p:graphicFrame>
      <p:graphicFrame>
        <p:nvGraphicFramePr>
          <p:cNvPr id="25604" name="Object 16"/>
          <p:cNvGraphicFramePr>
            <a:graphicFrameLocks noChangeAspect="1"/>
          </p:cNvGraphicFramePr>
          <p:nvPr/>
        </p:nvGraphicFramePr>
        <p:xfrm>
          <a:off x="1960563" y="6513513"/>
          <a:ext cx="895350" cy="344487"/>
        </p:xfrm>
        <a:graphic>
          <a:graphicData uri="http://schemas.openxmlformats.org/presentationml/2006/ole">
            <p:oleObj spid="_x0000_s25714" name="Equation" r:id="rId5" imgW="626760" imgH="237240" progId="Equation.3">
              <p:embed/>
            </p:oleObj>
          </a:graphicData>
        </a:graphic>
      </p:graphicFrame>
      <p:graphicFrame>
        <p:nvGraphicFramePr>
          <p:cNvPr id="25605" name="Object 17"/>
          <p:cNvGraphicFramePr>
            <a:graphicFrameLocks noChangeAspect="1"/>
          </p:cNvGraphicFramePr>
          <p:nvPr/>
        </p:nvGraphicFramePr>
        <p:xfrm>
          <a:off x="7543800" y="2495550"/>
          <a:ext cx="752475" cy="323850"/>
        </p:xfrm>
        <a:graphic>
          <a:graphicData uri="http://schemas.openxmlformats.org/presentationml/2006/ole">
            <p:oleObj spid="_x0000_s25715" name="Equation" r:id="rId6" imgW="518760" imgH="215640" progId="Equation.3">
              <p:embed/>
            </p:oleObj>
          </a:graphicData>
        </a:graphic>
      </p:graphicFrame>
      <p:sp>
        <p:nvSpPr>
          <p:cNvPr id="25626" name="Text Box 18"/>
          <p:cNvSpPr txBox="1">
            <a:spLocks noChangeArrowheads="1"/>
          </p:cNvSpPr>
          <p:nvPr/>
        </p:nvSpPr>
        <p:spPr bwMode="auto">
          <a:xfrm>
            <a:off x="6781800" y="2117725"/>
            <a:ext cx="2209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edge map</a:t>
            </a:r>
          </a:p>
        </p:txBody>
      </p:sp>
      <p:sp>
        <p:nvSpPr>
          <p:cNvPr id="25627" name="Text Box 19"/>
          <p:cNvSpPr txBox="1">
            <a:spLocks noChangeArrowheads="1"/>
          </p:cNvSpPr>
          <p:nvPr/>
        </p:nvSpPr>
        <p:spPr bwMode="auto">
          <a:xfrm>
            <a:off x="5562600" y="5562600"/>
            <a:ext cx="1828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thresholding</a:t>
            </a:r>
          </a:p>
          <a:p>
            <a:pPr algn="ctr" eaLnBrk="1" hangingPunct="1"/>
            <a:r>
              <a:rPr lang="en-US" altLang="zh-CN" sz="2000" i="1">
                <a:ea typeface="宋体" panose="02010600030101010101" pitchFamily="2" charset="-122"/>
              </a:rPr>
              <a:t>T</a:t>
            </a:r>
            <a:r>
              <a:rPr lang="en-US" altLang="zh-CN" sz="2000">
                <a:ea typeface="宋体" panose="02010600030101010101" pitchFamily="2" charset="-122"/>
              </a:rPr>
              <a:t> = 20</a:t>
            </a:r>
          </a:p>
        </p:txBody>
      </p:sp>
      <p:sp>
        <p:nvSpPr>
          <p:cNvPr id="25628" name="Line 20"/>
          <p:cNvSpPr>
            <a:spLocks noChangeShapeType="1"/>
          </p:cNvSpPr>
          <p:nvPr/>
        </p:nvSpPr>
        <p:spPr bwMode="auto">
          <a:xfrm>
            <a:off x="6477000" y="4114800"/>
            <a:ext cx="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5606" name="Object 21"/>
          <p:cNvGraphicFramePr>
            <a:graphicFrameLocks noChangeAspect="1"/>
          </p:cNvGraphicFramePr>
          <p:nvPr/>
        </p:nvGraphicFramePr>
        <p:xfrm>
          <a:off x="119063" y="2332038"/>
          <a:ext cx="719137" cy="639762"/>
        </p:xfrm>
        <a:graphic>
          <a:graphicData uri="http://schemas.openxmlformats.org/presentationml/2006/ole">
            <p:oleObj spid="_x0000_s25716" name="Equation" r:id="rId7" imgW="896760" imgH="797760" progId="Equation.3">
              <p:embed/>
            </p:oleObj>
          </a:graphicData>
        </a:graphic>
      </p:graphicFrame>
      <p:graphicFrame>
        <p:nvGraphicFramePr>
          <p:cNvPr id="25607" name="Object 22"/>
          <p:cNvGraphicFramePr>
            <a:graphicFrameLocks noChangeAspect="1"/>
          </p:cNvGraphicFramePr>
          <p:nvPr/>
        </p:nvGraphicFramePr>
        <p:xfrm>
          <a:off x="46038" y="5105400"/>
          <a:ext cx="868362" cy="639763"/>
        </p:xfrm>
        <a:graphic>
          <a:graphicData uri="http://schemas.openxmlformats.org/presentationml/2006/ole">
            <p:oleObj spid="_x0000_s25717" name="Equation" r:id="rId8" imgW="1080360" imgH="797760" progId="Equation.3">
              <p:embed/>
            </p:oleObj>
          </a:graphicData>
        </a:graphic>
      </p:graphicFrame>
      <p:graphicFrame>
        <p:nvGraphicFramePr>
          <p:cNvPr id="25608" name="Object 23"/>
          <p:cNvGraphicFramePr>
            <a:graphicFrameLocks noChangeAspect="1"/>
          </p:cNvGraphicFramePr>
          <p:nvPr/>
        </p:nvGraphicFramePr>
        <p:xfrm>
          <a:off x="4038600" y="2362200"/>
          <a:ext cx="2051050" cy="446088"/>
        </p:xfrm>
        <a:graphic>
          <a:graphicData uri="http://schemas.openxmlformats.org/presentationml/2006/ole">
            <p:oleObj spid="_x0000_s25718" name="Equation" r:id="rId9" imgW="1447920" imgH="302040" progId="Equation.3">
              <p:embed/>
            </p:oleObj>
          </a:graphicData>
        </a:graphic>
      </p:graphicFrame>
      <p:graphicFrame>
        <p:nvGraphicFramePr>
          <p:cNvPr id="25609" name="Object 24"/>
          <p:cNvGraphicFramePr>
            <a:graphicFrameLocks noChangeAspect="1"/>
          </p:cNvGraphicFramePr>
          <p:nvPr/>
        </p:nvGraphicFramePr>
        <p:xfrm>
          <a:off x="1219200" y="1576388"/>
          <a:ext cx="2309813" cy="2309812"/>
        </p:xfrm>
        <a:graphic>
          <a:graphicData uri="http://schemas.openxmlformats.org/presentationml/2006/ole">
            <p:oleObj spid="_x0000_s25719" name="VISIO" r:id="rId10" imgW="2568232" imgH="2562146" progId="">
              <p:embed/>
            </p:oleObj>
          </a:graphicData>
        </a:graphic>
      </p:graphicFrame>
      <p:graphicFrame>
        <p:nvGraphicFramePr>
          <p:cNvPr id="25610" name="Object 25"/>
          <p:cNvGraphicFramePr>
            <a:graphicFrameLocks noChangeAspect="1"/>
          </p:cNvGraphicFramePr>
          <p:nvPr/>
        </p:nvGraphicFramePr>
        <p:xfrm>
          <a:off x="1219200" y="4243388"/>
          <a:ext cx="2309813" cy="2309812"/>
        </p:xfrm>
        <a:graphic>
          <a:graphicData uri="http://schemas.openxmlformats.org/presentationml/2006/ole">
            <p:oleObj spid="_x0000_s25720" name="VISIO" r:id="rId11" imgW="2568232" imgH="2562146" progId="">
              <p:embed/>
            </p:oleObj>
          </a:graphicData>
        </a:graphic>
      </p:graphicFrame>
      <p:graphicFrame>
        <p:nvGraphicFramePr>
          <p:cNvPr id="25611" name="Object 26"/>
          <p:cNvGraphicFramePr>
            <a:graphicFrameLocks noChangeAspect="1"/>
          </p:cNvGraphicFramePr>
          <p:nvPr/>
        </p:nvGraphicFramePr>
        <p:xfrm>
          <a:off x="3938588" y="2947988"/>
          <a:ext cx="2309812" cy="2309812"/>
        </p:xfrm>
        <a:graphic>
          <a:graphicData uri="http://schemas.openxmlformats.org/presentationml/2006/ole">
            <p:oleObj spid="_x0000_s25721" name="VISIO" r:id="rId12" imgW="2568232" imgH="2562146" progId="">
              <p:embed/>
            </p:oleObj>
          </a:graphicData>
        </a:graphic>
      </p:graphicFrame>
      <p:graphicFrame>
        <p:nvGraphicFramePr>
          <p:cNvPr id="25612" name="Object 27"/>
          <p:cNvGraphicFramePr>
            <a:graphicFrameLocks noChangeAspect="1"/>
          </p:cNvGraphicFramePr>
          <p:nvPr/>
        </p:nvGraphicFramePr>
        <p:xfrm>
          <a:off x="6705600" y="2947988"/>
          <a:ext cx="2309813" cy="2309812"/>
        </p:xfrm>
        <a:graphic>
          <a:graphicData uri="http://schemas.openxmlformats.org/presentationml/2006/ole">
            <p:oleObj spid="_x0000_s25722" name="VISIO" r:id="rId13" imgW="2568232" imgH="2562146" progId="">
              <p:embed/>
            </p:oleObj>
          </a:graphicData>
        </a:graphic>
      </p:graphicFrame>
      <p:sp>
        <p:nvSpPr>
          <p:cNvPr id="25629" name="Text Box 28"/>
          <p:cNvSpPr txBox="1">
            <a:spLocks noChangeArrowheads="1"/>
          </p:cNvSpPr>
          <p:nvPr/>
        </p:nvSpPr>
        <p:spPr bwMode="auto">
          <a:xfrm>
            <a:off x="3810000" y="6384925"/>
            <a:ext cx="533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Note: 7x7 images (because of boundary problem)</a:t>
            </a:r>
          </a:p>
        </p:txBody>
      </p:sp>
      <p:sp>
        <p:nvSpPr>
          <p:cNvPr id="25630" name="Line 29"/>
          <p:cNvSpPr>
            <a:spLocks noChangeShapeType="1"/>
          </p:cNvSpPr>
          <p:nvPr/>
        </p:nvSpPr>
        <p:spPr bwMode="auto">
          <a:xfrm>
            <a:off x="3657600" y="60198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091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1FA0162E-A32A-400E-AF2B-601B76E4B499}" type="slidenum">
              <a:rPr lang="en-US" altLang="en-US" sz="1400"/>
              <a:pPr eaLnBrk="1" hangingPunct="1"/>
              <a:t>73</a:t>
            </a:fld>
            <a:endParaRPr lang="en-US" altLang="en-US" sz="1400"/>
          </a:p>
        </p:txBody>
      </p:sp>
      <p:sp>
        <p:nvSpPr>
          <p:cNvPr id="73731" name="Text Box 2"/>
          <p:cNvSpPr txBox="1">
            <a:spLocks noChangeArrowheads="1"/>
          </p:cNvSpPr>
          <p:nvPr/>
        </p:nvSpPr>
        <p:spPr bwMode="auto">
          <a:xfrm>
            <a:off x="217846" y="193385"/>
            <a:ext cx="901310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Gradient-Based</a:t>
            </a:r>
            <a:r>
              <a:rPr lang="en-US" altLang="zh-CN" sz="3600" b="1" dirty="0">
                <a:solidFill>
                  <a:srgbClr val="3333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Methods: Canny Edge Detector</a:t>
            </a:r>
          </a:p>
        </p:txBody>
      </p:sp>
      <p:sp>
        <p:nvSpPr>
          <p:cNvPr id="73732" name="Line 3"/>
          <p:cNvSpPr>
            <a:spLocks noChangeShapeType="1"/>
          </p:cNvSpPr>
          <p:nvPr/>
        </p:nvSpPr>
        <p:spPr bwMode="auto">
          <a:xfrm flipH="1">
            <a:off x="4876800" y="2270125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3" name="Text Box 4"/>
          <p:cNvSpPr txBox="1">
            <a:spLocks noChangeArrowheads="1"/>
          </p:cNvSpPr>
          <p:nvPr/>
        </p:nvSpPr>
        <p:spPr bwMode="auto">
          <a:xfrm>
            <a:off x="4419600" y="1889125"/>
            <a:ext cx="8731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image</a:t>
            </a:r>
          </a:p>
        </p:txBody>
      </p:sp>
      <p:sp>
        <p:nvSpPr>
          <p:cNvPr id="73734" name="Text Box 5"/>
          <p:cNvSpPr txBox="1">
            <a:spLocks noChangeArrowheads="1"/>
          </p:cNvSpPr>
          <p:nvPr/>
        </p:nvSpPr>
        <p:spPr bwMode="auto">
          <a:xfrm>
            <a:off x="3487738" y="2725738"/>
            <a:ext cx="27717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smoothing with Gaussian</a:t>
            </a:r>
          </a:p>
        </p:txBody>
      </p:sp>
      <p:sp>
        <p:nvSpPr>
          <p:cNvPr id="73735" name="Text Box 6"/>
          <p:cNvSpPr txBox="1">
            <a:spLocks noChangeArrowheads="1"/>
          </p:cNvSpPr>
          <p:nvPr/>
        </p:nvSpPr>
        <p:spPr bwMode="auto">
          <a:xfrm>
            <a:off x="3106738" y="3487738"/>
            <a:ext cx="3522662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differentiating along </a:t>
            </a:r>
            <a:r>
              <a:rPr lang="en-US" altLang="zh-CN" sz="2000" i="1">
                <a:ea typeface="宋体" panose="02010600030101010101" pitchFamily="2" charset="-122"/>
              </a:rPr>
              <a:t>x</a:t>
            </a:r>
            <a:r>
              <a:rPr lang="en-US" altLang="zh-CN" sz="2000">
                <a:ea typeface="宋体" panose="02010600030101010101" pitchFamily="2" charset="-122"/>
              </a:rPr>
              <a:t> and </a:t>
            </a:r>
            <a:r>
              <a:rPr lang="en-US" altLang="zh-CN" sz="2000" i="1">
                <a:ea typeface="宋体" panose="02010600030101010101" pitchFamily="2" charset="-122"/>
              </a:rPr>
              <a:t>y</a:t>
            </a:r>
            <a:r>
              <a:rPr lang="en-US" altLang="zh-CN" sz="2000">
                <a:ea typeface="宋体" panose="02010600030101010101" pitchFamily="2" charset="-122"/>
              </a:rPr>
              <a:t> axis</a:t>
            </a:r>
          </a:p>
        </p:txBody>
      </p:sp>
      <p:sp>
        <p:nvSpPr>
          <p:cNvPr id="73736" name="Text Box 7"/>
          <p:cNvSpPr txBox="1">
            <a:spLocks noChangeArrowheads="1"/>
          </p:cNvSpPr>
          <p:nvPr/>
        </p:nvSpPr>
        <p:spPr bwMode="auto">
          <a:xfrm>
            <a:off x="3281363" y="4200525"/>
            <a:ext cx="317817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finds peaks in gradient image</a:t>
            </a:r>
          </a:p>
        </p:txBody>
      </p:sp>
      <p:sp>
        <p:nvSpPr>
          <p:cNvPr id="73737" name="Text Box 8"/>
          <p:cNvSpPr txBox="1">
            <a:spLocks noChangeArrowheads="1"/>
          </p:cNvSpPr>
          <p:nvPr/>
        </p:nvSpPr>
        <p:spPr bwMode="auto">
          <a:xfrm>
            <a:off x="3182938" y="5622925"/>
            <a:ext cx="3367087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thinning (locating edge strings)</a:t>
            </a:r>
          </a:p>
        </p:txBody>
      </p:sp>
      <p:sp>
        <p:nvSpPr>
          <p:cNvPr id="73738" name="Line 9"/>
          <p:cNvSpPr>
            <a:spLocks noChangeShapeType="1"/>
          </p:cNvSpPr>
          <p:nvPr/>
        </p:nvSpPr>
        <p:spPr bwMode="auto">
          <a:xfrm>
            <a:off x="4859338" y="31337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9" name="Line 10"/>
          <p:cNvSpPr>
            <a:spLocks noChangeShapeType="1"/>
          </p:cNvSpPr>
          <p:nvPr/>
        </p:nvSpPr>
        <p:spPr bwMode="auto">
          <a:xfrm>
            <a:off x="4859338" y="38957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0" name="Line 11"/>
          <p:cNvSpPr>
            <a:spLocks noChangeShapeType="1"/>
          </p:cNvSpPr>
          <p:nvPr/>
        </p:nvSpPr>
        <p:spPr bwMode="auto">
          <a:xfrm>
            <a:off x="4859338" y="46069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1" name="Line 12"/>
          <p:cNvSpPr>
            <a:spLocks noChangeShapeType="1"/>
          </p:cNvSpPr>
          <p:nvPr/>
        </p:nvSpPr>
        <p:spPr bwMode="auto">
          <a:xfrm flipH="1">
            <a:off x="4876800" y="60801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2" name="Text Box 13"/>
          <p:cNvSpPr txBox="1">
            <a:spLocks noChangeArrowheads="1"/>
          </p:cNvSpPr>
          <p:nvPr/>
        </p:nvSpPr>
        <p:spPr bwMode="auto">
          <a:xfrm>
            <a:off x="4194175" y="6384925"/>
            <a:ext cx="1292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edge map</a:t>
            </a:r>
          </a:p>
        </p:txBody>
      </p:sp>
      <p:sp>
        <p:nvSpPr>
          <p:cNvPr id="73743" name="Text Box 14"/>
          <p:cNvSpPr txBox="1">
            <a:spLocks noChangeArrowheads="1"/>
          </p:cNvSpPr>
          <p:nvPr/>
        </p:nvSpPr>
        <p:spPr bwMode="auto">
          <a:xfrm>
            <a:off x="4160838" y="4911725"/>
            <a:ext cx="1460500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2000">
                <a:ea typeface="宋体" panose="02010600030101010101" pitchFamily="2" charset="-122"/>
              </a:rPr>
              <a:t>thresholding</a:t>
            </a:r>
          </a:p>
        </p:txBody>
      </p:sp>
      <p:sp>
        <p:nvSpPr>
          <p:cNvPr id="73744" name="Line 15"/>
          <p:cNvSpPr>
            <a:spLocks noChangeShapeType="1"/>
          </p:cNvSpPr>
          <p:nvPr/>
        </p:nvSpPr>
        <p:spPr bwMode="auto">
          <a:xfrm>
            <a:off x="4859338" y="531812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45" name="Rectangle 16"/>
          <p:cNvSpPr>
            <a:spLocks noChangeArrowheads="1"/>
          </p:cNvSpPr>
          <p:nvPr/>
        </p:nvSpPr>
        <p:spPr bwMode="auto">
          <a:xfrm>
            <a:off x="533400" y="990600"/>
            <a:ext cx="8610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just" eaLnBrk="1" hangingPunct="1">
              <a:spcBef>
                <a:spcPct val="20000"/>
              </a:spcBef>
              <a:buSzPct val="90000"/>
              <a:buFontTx/>
              <a:buBlip>
                <a:blip r:embed="rId2"/>
              </a:buBlip>
            </a:pPr>
            <a:r>
              <a:rPr lang="en-US" altLang="en-US" b="1">
                <a:latin typeface="Book Antiqua" panose="02040602050305030304" pitchFamily="18" charset="0"/>
                <a:cs typeface="Times New Roman" panose="02020603050405020304" pitchFamily="18" charset="0"/>
              </a:rPr>
              <a:t>Problems with standard gradient edge detectors</a:t>
            </a:r>
          </a:p>
          <a:p>
            <a:pPr algn="just" eaLnBrk="1" hangingPunct="1">
              <a:spcBef>
                <a:spcPct val="20000"/>
              </a:spcBef>
              <a:buSzPct val="90000"/>
            </a:pPr>
            <a:r>
              <a:rPr lang="en-US" altLang="zh-CN" sz="2000">
                <a:latin typeface="Book Antiqua" panose="02040602050305030304" pitchFamily="18" charset="0"/>
                <a:ea typeface="宋体" panose="02010600030101010101" pitchFamily="2" charset="-122"/>
              </a:rPr>
              <a:t>	noise-sensitive; thick edge; broken edge contour; hard to pick threshold</a:t>
            </a:r>
            <a:endParaRPr lang="en-US" altLang="zh-CN" sz="1200" b="1">
              <a:solidFill>
                <a:srgbClr val="FF0000"/>
              </a:solidFill>
              <a:latin typeface="Book Antiqua" panose="02040602050305030304" pitchFamily="18" charset="0"/>
              <a:ea typeface="宋体" panose="02010600030101010101" pitchFamily="2" charset="-122"/>
            </a:endParaRPr>
          </a:p>
        </p:txBody>
      </p:sp>
      <p:sp>
        <p:nvSpPr>
          <p:cNvPr id="73746" name="Rectangle 17"/>
          <p:cNvSpPr>
            <a:spLocks noChangeArrowheads="1"/>
          </p:cNvSpPr>
          <p:nvPr/>
        </p:nvSpPr>
        <p:spPr bwMode="auto">
          <a:xfrm>
            <a:off x="1752600" y="2514600"/>
            <a:ext cx="1219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>
              <a:spcBef>
                <a:spcPct val="20000"/>
              </a:spcBef>
              <a:buSzPct val="90000"/>
            </a:pPr>
            <a:r>
              <a:rPr lang="en-US" altLang="en-US" sz="2000" b="1">
                <a:latin typeface="Book Antiqua" panose="02040602050305030304" pitchFamily="18" charset="0"/>
                <a:cs typeface="Times New Roman" panose="02020603050405020304" pitchFamily="18" charset="0"/>
              </a:rPr>
              <a:t>Canny Edge Detector</a:t>
            </a:r>
          </a:p>
        </p:txBody>
      </p:sp>
      <p:sp>
        <p:nvSpPr>
          <p:cNvPr id="73747" name="Rectangle 18"/>
          <p:cNvSpPr>
            <a:spLocks noChangeArrowheads="1"/>
          </p:cNvSpPr>
          <p:nvPr/>
        </p:nvSpPr>
        <p:spPr bwMode="auto">
          <a:xfrm>
            <a:off x="1676400" y="2422525"/>
            <a:ext cx="6096000" cy="38100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24681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B37A610B-45D8-4C62-B2AB-7AA70057F608}" type="slidenum">
              <a:rPr lang="en-US" altLang="en-US" sz="1400"/>
              <a:pPr eaLnBrk="1" hangingPunct="1"/>
              <a:t>74</a:t>
            </a:fld>
            <a:endParaRPr lang="en-US" altLang="en-US" sz="1400"/>
          </a:p>
        </p:txBody>
      </p:sp>
      <p:pic>
        <p:nvPicPr>
          <p:cNvPr id="74755" name="Picture 2" descr="canny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1863" y="1219200"/>
            <a:ext cx="2243137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3" descr="lena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2243138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7" name="Picture 4" descr="canny2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19200"/>
            <a:ext cx="2243138" cy="224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8" name="Text Box 5"/>
          <p:cNvSpPr txBox="1">
            <a:spLocks noChangeArrowheads="1"/>
          </p:cNvSpPr>
          <p:nvPr/>
        </p:nvSpPr>
        <p:spPr bwMode="auto">
          <a:xfrm>
            <a:off x="1252538" y="3370263"/>
            <a:ext cx="1654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original image</a:t>
            </a:r>
          </a:p>
        </p:txBody>
      </p:sp>
      <p:sp>
        <p:nvSpPr>
          <p:cNvPr id="74759" name="Text Box 6"/>
          <p:cNvSpPr txBox="1">
            <a:spLocks noChangeArrowheads="1"/>
          </p:cNvSpPr>
          <p:nvPr/>
        </p:nvSpPr>
        <p:spPr bwMode="auto">
          <a:xfrm>
            <a:off x="3505200" y="3370263"/>
            <a:ext cx="2201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horizontally filtered</a:t>
            </a:r>
          </a:p>
        </p:txBody>
      </p:sp>
      <p:sp>
        <p:nvSpPr>
          <p:cNvPr id="74760" name="Text Box 7"/>
          <p:cNvSpPr txBox="1">
            <a:spLocks noChangeArrowheads="1"/>
          </p:cNvSpPr>
          <p:nvPr/>
        </p:nvSpPr>
        <p:spPr bwMode="auto">
          <a:xfrm>
            <a:off x="6172200" y="3370263"/>
            <a:ext cx="1933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vertically filtered</a:t>
            </a:r>
          </a:p>
        </p:txBody>
      </p:sp>
      <p:pic>
        <p:nvPicPr>
          <p:cNvPr id="74761" name="Picture 8" descr="canny3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14400" y="3843338"/>
            <a:ext cx="2243138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2" name="Picture 9" descr="canny4">
            <a:hlinkClick r:id="rId10"/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1863" y="3843338"/>
            <a:ext cx="2243137" cy="224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3" name="Picture 10" descr="canny5">
            <a:hlinkClick r:id="rId12"/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24563" y="3843338"/>
            <a:ext cx="22383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4" name="Text Box 11"/>
          <p:cNvSpPr txBox="1">
            <a:spLocks noChangeArrowheads="1"/>
          </p:cNvSpPr>
          <p:nvPr/>
        </p:nvSpPr>
        <p:spPr bwMode="auto">
          <a:xfrm>
            <a:off x="947738" y="6037263"/>
            <a:ext cx="2147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gradient magnitude</a:t>
            </a:r>
          </a:p>
        </p:txBody>
      </p:sp>
      <p:sp>
        <p:nvSpPr>
          <p:cNvPr id="74765" name="Text Box 12"/>
          <p:cNvSpPr txBox="1">
            <a:spLocks noChangeArrowheads="1"/>
          </p:cNvSpPr>
          <p:nvPr/>
        </p:nvSpPr>
        <p:spPr bwMode="auto">
          <a:xfrm>
            <a:off x="3581400" y="6037263"/>
            <a:ext cx="1978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after thresholding</a:t>
            </a:r>
          </a:p>
        </p:txBody>
      </p:sp>
      <p:sp>
        <p:nvSpPr>
          <p:cNvPr id="74766" name="Text Box 13"/>
          <p:cNvSpPr txBox="1">
            <a:spLocks noChangeArrowheads="1"/>
          </p:cNvSpPr>
          <p:nvPr/>
        </p:nvSpPr>
        <p:spPr bwMode="auto">
          <a:xfrm>
            <a:off x="6357938" y="6037263"/>
            <a:ext cx="15557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zh-CN" sz="2000">
                <a:ea typeface="宋体" panose="02010600030101010101" pitchFamily="2" charset="-122"/>
              </a:rPr>
              <a:t>after thinning</a:t>
            </a:r>
          </a:p>
        </p:txBody>
      </p:sp>
      <p:sp>
        <p:nvSpPr>
          <p:cNvPr id="74767" name="Text Box 14"/>
          <p:cNvSpPr txBox="1">
            <a:spLocks noChangeArrowheads="1"/>
          </p:cNvSpPr>
          <p:nvPr/>
        </p:nvSpPr>
        <p:spPr bwMode="auto">
          <a:xfrm>
            <a:off x="105989" y="159545"/>
            <a:ext cx="90002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Gradient-Based</a:t>
            </a:r>
            <a:r>
              <a:rPr lang="en-US" altLang="zh-CN" sz="3200" b="1" dirty="0">
                <a:solidFill>
                  <a:srgbClr val="3333FF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Methods: Canny Edge Detector</a:t>
            </a:r>
          </a:p>
        </p:txBody>
      </p:sp>
    </p:spTree>
    <p:extLst>
      <p:ext uri="{BB962C8B-B14F-4D97-AF65-F5344CB8AC3E}">
        <p14:creationId xmlns:p14="http://schemas.microsoft.com/office/powerpoint/2010/main" xmlns="" val="389552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Laplacian</a:t>
            </a:r>
            <a:endParaRPr lang="th-TH" altLang="en-US" smtClean="0"/>
          </a:p>
        </p:txBody>
      </p:sp>
      <p:grpSp>
        <p:nvGrpSpPr>
          <p:cNvPr id="26629" name="Group 19"/>
          <p:cNvGrpSpPr>
            <a:grpSpLocks/>
          </p:cNvGrpSpPr>
          <p:nvPr/>
        </p:nvGrpSpPr>
        <p:grpSpPr bwMode="auto">
          <a:xfrm>
            <a:off x="666750" y="2060575"/>
            <a:ext cx="7866063" cy="4641850"/>
            <a:chOff x="420" y="1298"/>
            <a:chExt cx="4955" cy="2924"/>
          </a:xfrm>
        </p:grpSpPr>
        <p:pic>
          <p:nvPicPr>
            <p:cNvPr id="2663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5" y="3203"/>
              <a:ext cx="4036" cy="1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631" name="Group 18"/>
            <p:cNvGrpSpPr>
              <a:grpSpLocks/>
            </p:cNvGrpSpPr>
            <p:nvPr/>
          </p:nvGrpSpPr>
          <p:grpSpPr bwMode="auto">
            <a:xfrm>
              <a:off x="420" y="1298"/>
              <a:ext cx="4955" cy="835"/>
              <a:chOff x="420" y="1298"/>
              <a:chExt cx="4955" cy="835"/>
            </a:xfrm>
          </p:grpSpPr>
          <p:graphicFrame>
            <p:nvGraphicFramePr>
              <p:cNvPr id="26627" name="Object 10"/>
              <p:cNvGraphicFramePr>
                <a:graphicFrameLocks noChangeAspect="1"/>
              </p:cNvGraphicFramePr>
              <p:nvPr/>
            </p:nvGraphicFramePr>
            <p:xfrm>
              <a:off x="2222" y="1356"/>
              <a:ext cx="3153" cy="777"/>
            </p:xfrm>
            <a:graphic>
              <a:graphicData uri="http://schemas.openxmlformats.org/presentationml/2006/ole">
                <p:oleObj spid="_x0000_s26646" name="Equation" r:id="rId4" imgW="1803400" imgH="444500" progId="Equation.3">
                  <p:embed/>
                </p:oleObj>
              </a:graphicData>
            </a:graphic>
          </p:graphicFrame>
          <p:sp>
            <p:nvSpPr>
              <p:cNvPr id="26632" name="Rectangle 11"/>
              <p:cNvSpPr>
                <a:spLocks noChangeArrowheads="1"/>
              </p:cNvSpPr>
              <p:nvPr/>
            </p:nvSpPr>
            <p:spPr bwMode="auto">
              <a:xfrm>
                <a:off x="420" y="1661"/>
                <a:ext cx="15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None/>
                </a:pPr>
                <a:r>
                  <a:rPr lang="en-US" altLang="en-US">
                    <a:latin typeface="Tahoma" panose="020B0604030504040204" pitchFamily="34" charset="0"/>
                  </a:rPr>
                  <a:t>(linear operator)</a:t>
                </a:r>
                <a:endParaRPr lang="th-TH" altLang="en-US">
                  <a:latin typeface="Tahoma" panose="020B0604030504040204" pitchFamily="34" charset="0"/>
                </a:endParaRPr>
              </a:p>
            </p:txBody>
          </p:sp>
          <p:sp>
            <p:nvSpPr>
              <p:cNvPr id="26633" name="Rectangle 12"/>
              <p:cNvSpPr>
                <a:spLocks noChangeArrowheads="1"/>
              </p:cNvSpPr>
              <p:nvPr/>
            </p:nvSpPr>
            <p:spPr bwMode="auto">
              <a:xfrm>
                <a:off x="556" y="1298"/>
                <a:ext cx="168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eaLnBrk="1" hangingPunct="1"/>
                <a:r>
                  <a:rPr lang="en-US" altLang="en-US">
                    <a:solidFill>
                      <a:schemeClr val="tx2"/>
                    </a:solidFill>
                    <a:latin typeface="Tahoma" panose="020B0604030504040204" pitchFamily="34" charset="0"/>
                  </a:rPr>
                  <a:t>Laplacian operator</a:t>
                </a:r>
                <a:endParaRPr lang="th-TH" altLang="en-US">
                  <a:solidFill>
                    <a:schemeClr val="tx2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6634" name="AutoShape 13"/>
              <p:cNvSpPr>
                <a:spLocks noChangeArrowheads="1"/>
              </p:cNvSpPr>
              <p:nvPr/>
            </p:nvSpPr>
            <p:spPr bwMode="auto">
              <a:xfrm rot="18904409" flipV="1">
                <a:off x="1871" y="1616"/>
                <a:ext cx="317" cy="363"/>
              </a:xfrm>
              <a:prstGeom prst="curvedRightArrow">
                <a:avLst>
                  <a:gd name="adj1" fmla="val 679"/>
                  <a:gd name="adj2" fmla="val 23581"/>
                  <a:gd name="adj3" fmla="val 33333"/>
                </a:avLst>
              </a:prstGeom>
              <a:solidFill>
                <a:srgbClr val="5A79DE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ngsana New" pitchFamily="18" charset="-34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</p:grpSp>
        <p:graphicFrame>
          <p:nvGraphicFramePr>
            <p:cNvPr id="26626" name="Object 17"/>
            <p:cNvGraphicFramePr>
              <a:graphicFrameLocks noChangeAspect="1"/>
            </p:cNvGraphicFramePr>
            <p:nvPr/>
          </p:nvGraphicFramePr>
          <p:xfrm>
            <a:off x="793" y="2251"/>
            <a:ext cx="4331" cy="771"/>
          </p:xfrm>
          <a:graphic>
            <a:graphicData uri="http://schemas.openxmlformats.org/presentationml/2006/ole">
              <p:oleObj spid="_x0000_s26647" name="Equation" r:id="rId5" imgW="2565400" imgH="457200" progId="Equation.3">
                <p:embed/>
              </p:oleObj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xmlns="" val="425381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Edge Linking and Boundary Detection </a:t>
            </a:r>
            <a:endParaRPr lang="th-TH" altLang="en-US" sz="4000" smtClean="0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edge detection algorithm are followed by linking procedures to assemble edge pixels into meaningful edges.</a:t>
            </a:r>
          </a:p>
          <a:p>
            <a:pPr eaLnBrk="1" hangingPunct="1"/>
            <a:r>
              <a:rPr lang="en-US" altLang="en-US" smtClean="0"/>
              <a:t>Basic approaches</a:t>
            </a:r>
          </a:p>
          <a:p>
            <a:pPr lvl="1" eaLnBrk="1" hangingPunct="1"/>
            <a:r>
              <a:rPr lang="en-US" altLang="en-US" smtClean="0"/>
              <a:t>Local Processing</a:t>
            </a:r>
          </a:p>
          <a:p>
            <a:pPr lvl="1" eaLnBrk="1" hangingPunct="1"/>
            <a:r>
              <a:rPr lang="en-US" altLang="en-US" smtClean="0"/>
              <a:t>Global Processing via the Hough Transform</a:t>
            </a:r>
          </a:p>
          <a:p>
            <a:pPr lvl="1" eaLnBrk="1" hangingPunct="1"/>
            <a:r>
              <a:rPr lang="en-US" altLang="en-US" smtClean="0"/>
              <a:t>Global Processing via Graph-Theoretic Techniques</a:t>
            </a:r>
          </a:p>
          <a:p>
            <a:pPr lvl="1" eaLnBrk="1" hangingPunct="1"/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74973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Local Processing</a:t>
            </a:r>
            <a:endParaRPr lang="th-TH" altLang="en-US" smtClean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analyze the characteristics of pixels in a small neighborhood (say, 3x3, 5x5) about every edge pixels (x,y) in an image.</a:t>
            </a:r>
          </a:p>
          <a:p>
            <a:pPr eaLnBrk="1" hangingPunct="1"/>
            <a:r>
              <a:rPr lang="en-US" altLang="en-US" smtClean="0"/>
              <a:t>all points that are similar according to a set of predefined criteria are linked, forming an edge of pixels that share the given criteria.</a:t>
            </a:r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21589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Criteria</a:t>
            </a:r>
            <a:endParaRPr lang="th-TH" altLang="en-US" smtClean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/>
            </a:pPr>
            <a:r>
              <a:rPr lang="en-US" altLang="en-US" sz="2800" smtClean="0"/>
              <a:t>the strength of the response of the gradient operator used to produce the edge pixel</a:t>
            </a:r>
          </a:p>
          <a:p>
            <a:pPr marL="990600" lvl="1" indent="-533400" eaLnBrk="1" hangingPunct="1"/>
            <a:r>
              <a:rPr lang="en-US" altLang="en-US" sz="2400" smtClean="0"/>
              <a:t>an edge pixel with coordinates (x</a:t>
            </a:r>
            <a:r>
              <a:rPr lang="en-US" altLang="en-US" sz="2400" baseline="-25000" smtClean="0"/>
              <a:t>0</a:t>
            </a:r>
            <a:r>
              <a:rPr lang="en-US" altLang="en-US" sz="2400" smtClean="0"/>
              <a:t>,y</a:t>
            </a:r>
            <a:r>
              <a:rPr lang="en-US" altLang="en-US" sz="2400" baseline="-25000" smtClean="0"/>
              <a:t>0</a:t>
            </a:r>
            <a:r>
              <a:rPr lang="en-US" altLang="en-US" sz="2400" smtClean="0"/>
              <a:t>) in a predefined neighborhood of (x,y) is similar in magnitude to the pixel at (x,y) if</a:t>
            </a:r>
          </a:p>
          <a:p>
            <a:pPr marL="990600" lvl="1" indent="-533400" eaLnBrk="1" hangingPunct="1"/>
            <a:endParaRPr lang="en-US" altLang="en-US" sz="2400" smtClean="0"/>
          </a:p>
          <a:p>
            <a:pPr marL="990600" lvl="1" indent="-533400" algn="ctr" eaLnBrk="1" hangingPunct="1">
              <a:buFontTx/>
              <a:buNone/>
            </a:pPr>
            <a:r>
              <a:rPr lang="en-US" altLang="en-US" sz="3600" smtClean="0"/>
              <a:t>|</a:t>
            </a:r>
            <a:r>
              <a:rPr lang="en-US" altLang="en-US" sz="3600" smtClean="0">
                <a:sym typeface="Symbol" panose="05050102010706020507" pitchFamily="18" charset="2"/>
              </a:rPr>
              <a:t>f(x,y) - f </a:t>
            </a:r>
            <a:r>
              <a:rPr lang="en-US" altLang="en-US" sz="3600" smtClean="0"/>
              <a:t>(x</a:t>
            </a:r>
            <a:r>
              <a:rPr lang="en-US" altLang="en-US" sz="3600" baseline="-25000" smtClean="0"/>
              <a:t>0</a:t>
            </a:r>
            <a:r>
              <a:rPr lang="en-US" altLang="en-US" sz="3600" smtClean="0"/>
              <a:t>,y</a:t>
            </a:r>
            <a:r>
              <a:rPr lang="en-US" altLang="en-US" sz="3600" baseline="-25000" smtClean="0"/>
              <a:t>0</a:t>
            </a:r>
            <a:r>
              <a:rPr lang="en-US" altLang="en-US" sz="3600" smtClean="0"/>
              <a:t>) | </a:t>
            </a:r>
            <a:r>
              <a:rPr lang="en-US" altLang="en-US" sz="3600" smtClean="0">
                <a:sym typeface="Symbol" panose="05050102010706020507" pitchFamily="18" charset="2"/>
              </a:rPr>
              <a:t> </a:t>
            </a:r>
            <a:r>
              <a:rPr lang="en-US" altLang="en-US" sz="3600" smtClean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xmlns="" val="10686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Criteria</a:t>
            </a:r>
            <a:endParaRPr lang="th-TH" altLang="en-US" smtClean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buFont typeface="Wingdings" panose="05000000000000000000" pitchFamily="2" charset="2"/>
              <a:buAutoNum type="arabicPeriod" startAt="2"/>
            </a:pPr>
            <a:r>
              <a:rPr lang="en-US" altLang="en-US" smtClean="0"/>
              <a:t>the direction of the gradient vector</a:t>
            </a:r>
          </a:p>
          <a:p>
            <a:pPr marL="990600" lvl="1" indent="-533400" eaLnBrk="1" hangingPunct="1"/>
            <a:r>
              <a:rPr lang="en-US" altLang="en-US" smtClean="0"/>
              <a:t>an edge pixel with coordinates (x</a:t>
            </a:r>
            <a:r>
              <a:rPr lang="en-US" altLang="en-US" baseline="-25000" smtClean="0"/>
              <a:t>0</a:t>
            </a:r>
            <a:r>
              <a:rPr lang="en-US" altLang="en-US" smtClean="0"/>
              <a:t>,y</a:t>
            </a:r>
            <a:r>
              <a:rPr lang="en-US" altLang="en-US" baseline="-25000" smtClean="0"/>
              <a:t>0</a:t>
            </a:r>
            <a:r>
              <a:rPr lang="en-US" altLang="en-US" smtClean="0"/>
              <a:t>) in a predefined neighborhood of (x,y) is similar in angle to the pixel at (x,y) if</a:t>
            </a:r>
          </a:p>
          <a:p>
            <a:pPr marL="990600" lvl="1" indent="-533400" eaLnBrk="1" hangingPunct="1"/>
            <a:endParaRPr lang="en-US" altLang="en-US" sz="4000" smtClean="0"/>
          </a:p>
          <a:p>
            <a:pPr marL="990600" lvl="1" indent="-533400" algn="ctr" eaLnBrk="1" hangingPunct="1">
              <a:buFontTx/>
              <a:buNone/>
            </a:pPr>
            <a:r>
              <a:rPr lang="en-US" altLang="en-US" sz="4000" smtClean="0"/>
              <a:t>|</a:t>
            </a:r>
            <a:r>
              <a:rPr lang="en-US" altLang="en-US" sz="4000" smtClean="0">
                <a:sym typeface="Symbol" panose="05050102010706020507" pitchFamily="18" charset="2"/>
              </a:rPr>
              <a:t>(x,y) -  </a:t>
            </a:r>
            <a:r>
              <a:rPr lang="en-US" altLang="en-US" sz="4000" smtClean="0"/>
              <a:t>(x</a:t>
            </a:r>
            <a:r>
              <a:rPr lang="en-US" altLang="en-US" sz="4000" baseline="-25000" smtClean="0"/>
              <a:t>0</a:t>
            </a:r>
            <a:r>
              <a:rPr lang="en-US" altLang="en-US" sz="4000" smtClean="0"/>
              <a:t>,y</a:t>
            </a:r>
            <a:r>
              <a:rPr lang="en-US" altLang="en-US" sz="4000" baseline="-25000" smtClean="0"/>
              <a:t>0</a:t>
            </a:r>
            <a:r>
              <a:rPr lang="en-US" altLang="en-US" sz="4000" smtClean="0"/>
              <a:t>) | </a:t>
            </a:r>
            <a:r>
              <a:rPr lang="en-US" altLang="en-US" sz="4000" smtClean="0">
                <a:sym typeface="Symbol" panose="05050102010706020507" pitchFamily="18" charset="2"/>
              </a:rPr>
              <a:t>&lt; </a:t>
            </a:r>
            <a:r>
              <a:rPr lang="en-US" altLang="en-US" sz="4000" smtClean="0"/>
              <a:t>A</a:t>
            </a:r>
          </a:p>
          <a:p>
            <a:pPr marL="990600" lvl="1" indent="-533400" eaLnBrk="1" hangingPunct="1"/>
            <a:endParaRPr lang="th-TH" altLang="en-US" sz="4000" smtClean="0"/>
          </a:p>
        </p:txBody>
      </p:sp>
    </p:spTree>
    <p:extLst>
      <p:ext uri="{BB962C8B-B14F-4D97-AF65-F5344CB8AC3E}">
        <p14:creationId xmlns:p14="http://schemas.microsoft.com/office/powerpoint/2010/main" xmlns="" val="24585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b="1" smtClean="0"/>
              <a:t>Pixel-based Approach</a:t>
            </a:r>
            <a:endParaRPr lang="en-US" altLang="en-US" smtClean="0"/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We consider pixel graylevel as the feature, and image can be segmented by graylevel thresholding.</a:t>
            </a:r>
          </a:p>
          <a:p>
            <a:pPr eaLnBrk="1" hangingPunct="1"/>
            <a:r>
              <a:rPr lang="en-US" altLang="en-US" smtClean="0"/>
              <a:t>Selection of optimum threshold is a big challenge.</a:t>
            </a:r>
          </a:p>
          <a:p>
            <a:pPr eaLnBrk="1" hangingPunct="1"/>
            <a:endParaRPr lang="en-US" altLang="en-US" smtClean="0"/>
          </a:p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414190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Criteria</a:t>
            </a:r>
            <a:endParaRPr lang="th-TH" altLang="en-US" smtClean="0"/>
          </a:p>
        </p:txBody>
      </p:sp>
      <p:sp>
        <p:nvSpPr>
          <p:cNvPr id="798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A point in the predefined neighborhood of (x,y) is linked to the pixel at (x,y) if </a:t>
            </a:r>
            <a:r>
              <a:rPr lang="en-US" altLang="en-US" sz="2800" b="1" smtClean="0">
                <a:solidFill>
                  <a:schemeClr val="hlink"/>
                </a:solidFill>
              </a:rPr>
              <a:t>both magnitude and direction criteria are satisfied</a:t>
            </a:r>
            <a:r>
              <a:rPr lang="en-US" altLang="en-US" sz="2800" smtClean="0">
                <a:solidFill>
                  <a:schemeClr val="hlink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the process is repeated at every location in the image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a record must be kept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simply by assigning a different gray level to each set of linked edge pixels.</a:t>
            </a:r>
            <a:endParaRPr lang="th-TH" altLang="en-US" sz="2800" smtClean="0"/>
          </a:p>
        </p:txBody>
      </p:sp>
    </p:spTree>
    <p:extLst>
      <p:ext uri="{BB962C8B-B14F-4D97-AF65-F5344CB8AC3E}">
        <p14:creationId xmlns:p14="http://schemas.microsoft.com/office/powerpoint/2010/main" xmlns="" val="67326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title"/>
          </p:nvPr>
        </p:nvSpPr>
        <p:spPr>
          <a:xfrm>
            <a:off x="304800" y="533400"/>
            <a:ext cx="4724400" cy="1143000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</a:t>
            </a:r>
            <a:endParaRPr lang="th-TH" altLang="en-US" smtClean="0"/>
          </a:p>
        </p:txBody>
      </p:sp>
      <p:grpSp>
        <p:nvGrpSpPr>
          <p:cNvPr id="80899" name="Group 12"/>
          <p:cNvGrpSpPr>
            <a:grpSpLocks/>
          </p:cNvGrpSpPr>
          <p:nvPr/>
        </p:nvGrpSpPr>
        <p:grpSpPr bwMode="auto">
          <a:xfrm>
            <a:off x="0" y="296863"/>
            <a:ext cx="9126538" cy="6588125"/>
            <a:chOff x="0" y="187"/>
            <a:chExt cx="5749" cy="4150"/>
          </a:xfrm>
        </p:grpSpPr>
        <p:pic>
          <p:nvPicPr>
            <p:cNvPr id="80900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" y="1026"/>
              <a:ext cx="4492" cy="3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1" name="Text Box 8"/>
            <p:cNvSpPr txBox="1">
              <a:spLocks noChangeArrowheads="1"/>
            </p:cNvSpPr>
            <p:nvPr/>
          </p:nvSpPr>
          <p:spPr bwMode="auto">
            <a:xfrm>
              <a:off x="2426" y="187"/>
              <a:ext cx="332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find rectangles whose sizes makes them suitable candidates for license plates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80902" name="Text Box 9"/>
            <p:cNvSpPr txBox="1">
              <a:spLocks noChangeArrowheads="1"/>
            </p:cNvSpPr>
            <p:nvPr/>
          </p:nvSpPr>
          <p:spPr bwMode="auto">
            <a:xfrm>
              <a:off x="0" y="2478"/>
              <a:ext cx="2222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n-US" altLang="en-US">
                  <a:latin typeface="Tahoma" panose="020B0604030504040204" pitchFamily="34" charset="0"/>
                </a:rPr>
                <a:t> use horizontal and vertical Sobel operators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80903" name="Text Box 10"/>
            <p:cNvSpPr txBox="1">
              <a:spLocks noChangeArrowheads="1"/>
            </p:cNvSpPr>
            <p:nvPr/>
          </p:nvSpPr>
          <p:spPr bwMode="auto">
            <a:xfrm>
              <a:off x="0" y="3589"/>
              <a:ext cx="273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n-US" altLang="en-US">
                  <a:latin typeface="Tahoma" panose="020B0604030504040204" pitchFamily="34" charset="0"/>
                </a:rPr>
                <a:t> link conditions:</a:t>
              </a:r>
            </a:p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gradient value &gt; 25</a:t>
              </a:r>
            </a:p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gradient direction differs &lt; 15</a:t>
              </a:r>
              <a:r>
                <a:rPr lang="en-US" altLang="en-US">
                  <a:latin typeface="Tahoma" panose="020B0604030504040204" pitchFamily="34" charset="0"/>
                  <a:sym typeface="Symbol" panose="05050102010706020507" pitchFamily="18" charset="2"/>
                </a:rPr>
                <a:t></a:t>
              </a:r>
            </a:p>
          </p:txBody>
        </p:sp>
        <p:sp>
          <p:nvSpPr>
            <p:cNvPr id="80904" name="Text Box 11"/>
            <p:cNvSpPr txBox="1">
              <a:spLocks noChangeArrowheads="1"/>
            </p:cNvSpPr>
            <p:nvPr/>
          </p:nvSpPr>
          <p:spPr bwMode="auto">
            <a:xfrm>
              <a:off x="0" y="3033"/>
              <a:ext cx="2381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>
                <a:buFontTx/>
                <a:buChar char="•"/>
              </a:pPr>
              <a:r>
                <a:rPr lang="en-US" altLang="en-US">
                  <a:latin typeface="Tahoma" panose="020B0604030504040204" pitchFamily="34" charset="0"/>
                </a:rPr>
                <a:t> eliminate isolated short segments 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39177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43FDCFEB-B7AA-424B-8451-0DC683A06E80}" type="slidenum">
              <a:rPr lang="en-US" altLang="en-US" sz="1400"/>
              <a:pPr eaLnBrk="1" hangingPunct="1"/>
              <a:t>82</a:t>
            </a:fld>
            <a:endParaRPr lang="en-US" altLang="en-US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Global Processing</a:t>
            </a: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Points are linked by determining first if they are lie on a curve of specified shape.</a:t>
            </a:r>
          </a:p>
          <a:p>
            <a:pPr eaLnBrk="1" hangingPunct="1"/>
            <a:r>
              <a:rPr lang="en-US" altLang="en-US" sz="2800" smtClean="0"/>
              <a:t>Rather than local properties, here global relationship between pixels are considered.</a:t>
            </a:r>
          </a:p>
          <a:p>
            <a:pPr eaLnBrk="1" hangingPunct="1"/>
            <a:r>
              <a:rPr lang="en-US" altLang="en-US" sz="2800" smtClean="0"/>
              <a:t>Given n points, find the all subsets of points which are on a line.</a:t>
            </a:r>
          </a:p>
          <a:p>
            <a:pPr lvl="1" eaLnBrk="1" hangingPunct="1"/>
            <a:r>
              <a:rPr lang="en-US" altLang="en-US" sz="2400" smtClean="0"/>
              <a:t>n</a:t>
            </a:r>
            <a:r>
              <a:rPr lang="en-US" altLang="en-US" sz="2400" baseline="30000" smtClean="0"/>
              <a:t>3</a:t>
            </a:r>
            <a:r>
              <a:rPr lang="en-US" altLang="en-US" sz="2400" smtClean="0"/>
              <a:t>-complexity algorithm.</a:t>
            </a:r>
          </a:p>
        </p:txBody>
      </p:sp>
    </p:spTree>
    <p:extLst>
      <p:ext uri="{BB962C8B-B14F-4D97-AF65-F5344CB8AC3E}">
        <p14:creationId xmlns:p14="http://schemas.microsoft.com/office/powerpoint/2010/main" xmlns="" val="379889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Hough Transformation (Line)</a:t>
            </a:r>
            <a:endParaRPr lang="th-TH" altLang="en-US" smtClean="0"/>
          </a:p>
        </p:txBody>
      </p:sp>
      <p:grpSp>
        <p:nvGrpSpPr>
          <p:cNvPr id="27652" name="Group 16"/>
          <p:cNvGrpSpPr>
            <a:grpSpLocks/>
          </p:cNvGrpSpPr>
          <p:nvPr/>
        </p:nvGrpSpPr>
        <p:grpSpPr bwMode="auto">
          <a:xfrm>
            <a:off x="250825" y="1916113"/>
            <a:ext cx="8642350" cy="4781550"/>
            <a:chOff x="158" y="1207"/>
            <a:chExt cx="5444" cy="3012"/>
          </a:xfrm>
        </p:grpSpPr>
        <p:pic>
          <p:nvPicPr>
            <p:cNvPr id="2765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" y="1207"/>
              <a:ext cx="5172" cy="1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27650" name="Object 0"/>
            <p:cNvGraphicFramePr>
              <a:graphicFrameLocks noChangeAspect="1"/>
            </p:cNvGraphicFramePr>
            <p:nvPr/>
          </p:nvGraphicFramePr>
          <p:xfrm>
            <a:off x="2844" y="1955"/>
            <a:ext cx="72" cy="136"/>
          </p:xfrm>
          <a:graphic>
            <a:graphicData uri="http://schemas.openxmlformats.org/presentationml/2006/ole">
              <p:oleObj spid="_x0000_s27660" name="Equation" r:id="rId4" imgW="114151" imgH="215619" progId="Equation.3">
                <p:embed/>
              </p:oleObj>
            </a:graphicData>
          </a:graphic>
        </p:graphicFrame>
        <p:sp>
          <p:nvSpPr>
            <p:cNvPr id="27654" name="Text Box 9"/>
            <p:cNvSpPr txBox="1">
              <a:spLocks noChangeArrowheads="1"/>
            </p:cNvSpPr>
            <p:nvPr/>
          </p:nvSpPr>
          <p:spPr bwMode="auto">
            <a:xfrm>
              <a:off x="521" y="3323"/>
              <a:ext cx="10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y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 =ax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 + b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27655" name="Text Box 10"/>
            <p:cNvSpPr txBox="1">
              <a:spLocks noChangeArrowheads="1"/>
            </p:cNvSpPr>
            <p:nvPr/>
          </p:nvSpPr>
          <p:spPr bwMode="auto">
            <a:xfrm>
              <a:off x="2587" y="3323"/>
              <a:ext cx="12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b = - ax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 + y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endParaRPr lang="th-TH" altLang="en-US" baseline="-25000">
                <a:latin typeface="Tahoma" panose="020B0604030504040204" pitchFamily="34" charset="0"/>
              </a:endParaRPr>
            </a:p>
          </p:txBody>
        </p:sp>
        <p:sp>
          <p:nvSpPr>
            <p:cNvPr id="27656" name="AutoShape 11"/>
            <p:cNvSpPr>
              <a:spLocks noChangeArrowheads="1"/>
            </p:cNvSpPr>
            <p:nvPr/>
          </p:nvSpPr>
          <p:spPr bwMode="auto">
            <a:xfrm>
              <a:off x="1837" y="3369"/>
              <a:ext cx="635" cy="227"/>
            </a:xfrm>
            <a:custGeom>
              <a:avLst/>
              <a:gdLst>
                <a:gd name="T0" fmla="*/ 476 w 21600"/>
                <a:gd name="T1" fmla="*/ 0 h 21600"/>
                <a:gd name="T2" fmla="*/ 0 w 21600"/>
                <a:gd name="T3" fmla="*/ 114 h 21600"/>
                <a:gd name="T4" fmla="*/ 476 w 21600"/>
                <a:gd name="T5" fmla="*/ 227 h 21600"/>
                <a:gd name="T6" fmla="*/ 635 w 21600"/>
                <a:gd name="T7" fmla="*/ 114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24 h 21600"/>
                <a:gd name="T14" fmla="*/ 18913 w 21600"/>
                <a:gd name="T15" fmla="*/ 16176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rgbClr val="5A79DE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57" name="Text Box 12"/>
            <p:cNvSpPr txBox="1">
              <a:spLocks noChangeArrowheads="1"/>
            </p:cNvSpPr>
            <p:nvPr/>
          </p:nvSpPr>
          <p:spPr bwMode="auto">
            <a:xfrm>
              <a:off x="2587" y="3021"/>
              <a:ext cx="2561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algn="ctr" eaLnBrk="1" hangingPunct="1"/>
              <a:r>
                <a:rPr lang="en-US" altLang="en-US">
                  <a:latin typeface="Tahoma" panose="020B0604030504040204" pitchFamily="34" charset="0"/>
                </a:rPr>
                <a:t>ab-plane or parameter space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27658" name="Text Box 13"/>
            <p:cNvSpPr txBox="1">
              <a:spLocks noChangeArrowheads="1"/>
            </p:cNvSpPr>
            <p:nvPr/>
          </p:nvSpPr>
          <p:spPr bwMode="auto">
            <a:xfrm>
              <a:off x="521" y="3021"/>
              <a:ext cx="836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xy-plane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  <p:sp>
          <p:nvSpPr>
            <p:cNvPr id="27659" name="Text Box 14"/>
            <p:cNvSpPr txBox="1">
              <a:spLocks noChangeArrowheads="1"/>
            </p:cNvSpPr>
            <p:nvPr/>
          </p:nvSpPr>
          <p:spPr bwMode="auto">
            <a:xfrm>
              <a:off x="158" y="3701"/>
              <a:ext cx="5444" cy="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all points (x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 ,y</a:t>
              </a:r>
              <a:r>
                <a:rPr lang="en-US" altLang="en-US" baseline="-25000">
                  <a:latin typeface="Tahoma" panose="020B0604030504040204" pitchFamily="34" charset="0"/>
                </a:rPr>
                <a:t>i</a:t>
              </a:r>
              <a:r>
                <a:rPr lang="en-US" altLang="en-US">
                  <a:latin typeface="Tahoma" panose="020B0604030504040204" pitchFamily="34" charset="0"/>
                </a:rPr>
                <a:t>) contained on the same line must have lines in parameter space that intersect at (a</a:t>
              </a:r>
              <a:r>
                <a:rPr lang="en-US" altLang="en-US"/>
                <a:t>’</a:t>
              </a:r>
              <a:r>
                <a:rPr lang="en-US" altLang="en-US">
                  <a:latin typeface="Tahoma" panose="020B0604030504040204" pitchFamily="34" charset="0"/>
                </a:rPr>
                <a:t>,b</a:t>
              </a:r>
              <a:r>
                <a:rPr lang="en-US" altLang="en-US"/>
                <a:t>’</a:t>
              </a:r>
              <a:r>
                <a:rPr lang="en-US" altLang="en-US">
                  <a:latin typeface="Tahoma" panose="020B0604030504040204" pitchFamily="34" charset="0"/>
                </a:rPr>
                <a:t>)</a:t>
              </a:r>
              <a:endParaRPr lang="th-TH" altLang="en-US">
                <a:latin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90807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74" name="Object 13"/>
          <p:cNvGraphicFramePr>
            <a:graphicFrameLocks noChangeAspect="1"/>
          </p:cNvGraphicFramePr>
          <p:nvPr/>
        </p:nvGraphicFramePr>
        <p:xfrm>
          <a:off x="4716463" y="1906588"/>
          <a:ext cx="4284662" cy="4259262"/>
        </p:xfrm>
        <a:graphic>
          <a:graphicData uri="http://schemas.openxmlformats.org/presentationml/2006/ole">
            <p:oleObj spid="_x0000_s28684" name="Bitmap Image" r:id="rId3" imgW="3266667" imgH="3247619" progId="PBrush">
              <p:embed/>
            </p:oleObj>
          </a:graphicData>
        </a:graphic>
      </p:graphicFrame>
      <p:sp>
        <p:nvSpPr>
          <p:cNvPr id="28675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Accumulator cells</a:t>
            </a:r>
            <a:endParaRPr lang="th-TH" altLang="en-US" smtClean="0"/>
          </a:p>
        </p:txBody>
      </p:sp>
      <p:sp>
        <p:nvSpPr>
          <p:cNvPr id="28676" name="Rectangle 15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2017713"/>
            <a:ext cx="4859338" cy="4840287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(a</a:t>
            </a:r>
            <a:r>
              <a:rPr lang="en-US" altLang="en-US" sz="2400" baseline="-25000" smtClean="0"/>
              <a:t>max</a:t>
            </a:r>
            <a:r>
              <a:rPr lang="en-US" altLang="en-US" sz="2400" smtClean="0"/>
              <a:t>, a</a:t>
            </a:r>
            <a:r>
              <a:rPr lang="en-US" altLang="en-US" sz="2400" baseline="-25000" smtClean="0"/>
              <a:t>min</a:t>
            </a:r>
            <a:r>
              <a:rPr lang="en-US" altLang="en-US" sz="2400" smtClean="0"/>
              <a:t>) and (b</a:t>
            </a:r>
            <a:r>
              <a:rPr lang="en-US" altLang="en-US" sz="2400" baseline="-25000" smtClean="0"/>
              <a:t>max</a:t>
            </a:r>
            <a:r>
              <a:rPr lang="en-US" altLang="en-US" sz="2400" smtClean="0"/>
              <a:t>, b</a:t>
            </a:r>
            <a:r>
              <a:rPr lang="en-US" altLang="en-US" sz="2400" baseline="-25000" smtClean="0"/>
              <a:t>min</a:t>
            </a:r>
            <a:r>
              <a:rPr lang="en-US" altLang="en-US" sz="2400" smtClean="0"/>
              <a:t>) are the expected ranges of slope and intercept values.</a:t>
            </a:r>
          </a:p>
          <a:p>
            <a:pPr eaLnBrk="1" hangingPunct="1"/>
            <a:r>
              <a:rPr lang="en-US" altLang="en-US" sz="2400" smtClean="0"/>
              <a:t>all are initialized to zero</a:t>
            </a:r>
          </a:p>
          <a:p>
            <a:pPr eaLnBrk="1" hangingPunct="1"/>
            <a:r>
              <a:rPr lang="en-US" altLang="en-US" sz="2400" smtClean="0"/>
              <a:t>if a choice of a</a:t>
            </a:r>
            <a:r>
              <a:rPr lang="en-US" altLang="en-US" sz="2400" baseline="-25000" smtClean="0"/>
              <a:t>p</a:t>
            </a:r>
            <a:r>
              <a:rPr lang="en-US" altLang="en-US" sz="2400" smtClean="0"/>
              <a:t> results in solution b</a:t>
            </a:r>
            <a:r>
              <a:rPr lang="en-US" altLang="en-US" sz="2400" baseline="-25000" smtClean="0"/>
              <a:t>q</a:t>
            </a:r>
            <a:r>
              <a:rPr lang="en-US" altLang="en-US" sz="2400" smtClean="0"/>
              <a:t> then we let </a:t>
            </a:r>
            <a:br>
              <a:rPr lang="en-US" altLang="en-US" sz="2400" smtClean="0"/>
            </a:br>
            <a:r>
              <a:rPr lang="en-US" altLang="en-US" sz="2400" smtClean="0"/>
              <a:t>A(p,q) = A(p,q)+1</a:t>
            </a:r>
          </a:p>
          <a:p>
            <a:pPr eaLnBrk="1" hangingPunct="1"/>
            <a:r>
              <a:rPr lang="en-US" altLang="en-US" sz="2400" smtClean="0"/>
              <a:t>at the end of the procedure, value Q in A(i,j) corresponds to Q points in the xy-plane lying on the line y = a</a:t>
            </a:r>
            <a:r>
              <a:rPr lang="en-US" altLang="en-US" sz="2400" baseline="-25000" smtClean="0"/>
              <a:t>i</a:t>
            </a:r>
            <a:r>
              <a:rPr lang="en-US" altLang="en-US" sz="2400" smtClean="0"/>
              <a:t>x+b</a:t>
            </a:r>
            <a:r>
              <a:rPr lang="en-US" altLang="en-US" sz="2400" baseline="-25000" smtClean="0"/>
              <a:t>j</a:t>
            </a:r>
            <a:endParaRPr lang="th-TH" altLang="en-US" sz="2400" baseline="-25000" smtClean="0"/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250825" y="3357563"/>
            <a:ext cx="1841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>
              <a:latin typeface="Tahoma" panose="020B0604030504040204" pitchFamily="34" charset="0"/>
            </a:endParaRPr>
          </a:p>
          <a:p>
            <a:pPr eaLnBrk="1" hangingPunct="1"/>
            <a:endParaRPr lang="th-TH" altLang="en-US">
              <a:latin typeface="Tahoma" panose="020B0604030504040204" pitchFamily="34" charset="0"/>
            </a:endParaRPr>
          </a:p>
        </p:txBody>
      </p:sp>
      <p:sp>
        <p:nvSpPr>
          <p:cNvPr id="28678" name="Text Box 11"/>
          <p:cNvSpPr txBox="1">
            <a:spLocks noChangeArrowheads="1"/>
          </p:cNvSpPr>
          <p:nvPr/>
        </p:nvSpPr>
        <p:spPr bwMode="auto">
          <a:xfrm>
            <a:off x="5940425" y="5949950"/>
            <a:ext cx="1939925" cy="45720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Tahoma" panose="020B0604030504040204" pitchFamily="34" charset="0"/>
              </a:rPr>
              <a:t>b = - ax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r>
              <a:rPr lang="en-US" altLang="en-US">
                <a:latin typeface="Tahoma" panose="020B0604030504040204" pitchFamily="34" charset="0"/>
              </a:rPr>
              <a:t> + y</a:t>
            </a:r>
            <a:r>
              <a:rPr lang="en-US" altLang="en-US" baseline="-25000">
                <a:latin typeface="Tahoma" panose="020B0604030504040204" pitchFamily="34" charset="0"/>
              </a:rPr>
              <a:t>i</a:t>
            </a:r>
            <a:endParaRPr lang="th-TH" altLang="en-US" baseline="-25000"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6640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h-TH" altLang="en-US" smtClean="0">
                <a:sym typeface="Symbol" panose="05050102010706020507" pitchFamily="18" charset="2"/>
              </a:rPr>
              <a:t></a:t>
            </a:r>
            <a:r>
              <a:rPr lang="en-US" altLang="en-US" smtClean="0">
                <a:sym typeface="Symbol" panose="05050102010706020507" pitchFamily="18" charset="2"/>
              </a:rPr>
              <a:t>-plane</a:t>
            </a:r>
            <a:endParaRPr lang="th-TH" altLang="en-US" smtClean="0">
              <a:sym typeface="Symbol" panose="05050102010706020507" pitchFamily="18" charset="2"/>
            </a:endParaRPr>
          </a:p>
        </p:txBody>
      </p:sp>
      <p:sp>
        <p:nvSpPr>
          <p:cNvPr id="82947" name="Rectangle 10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4941888"/>
            <a:ext cx="8421688" cy="18002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problem of using equation y = ax + b is that value of a is infinite for a vertical line.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/>
              <a:t>To avoid the problem, use equation x cos </a:t>
            </a:r>
            <a:r>
              <a:rPr lang="en-US" altLang="en-US" sz="2000" smtClean="0">
                <a:sym typeface="Symbol" panose="05050102010706020507" pitchFamily="18" charset="2"/>
              </a:rPr>
              <a:t></a:t>
            </a:r>
            <a:r>
              <a:rPr lang="en-US" altLang="en-US" sz="2000" smtClean="0"/>
              <a:t>+ y sin </a:t>
            </a:r>
            <a:r>
              <a:rPr lang="en-US" altLang="en-US" sz="2000" smtClean="0">
                <a:sym typeface="Symbol" panose="05050102010706020507" pitchFamily="18" charset="2"/>
              </a:rPr>
              <a:t> </a:t>
            </a:r>
            <a:r>
              <a:rPr lang="en-US" altLang="en-US" sz="2000" smtClean="0"/>
              <a:t>= </a:t>
            </a:r>
            <a:r>
              <a:rPr lang="en-US" altLang="en-US" sz="2000" smtClean="0">
                <a:sym typeface="Symbol" panose="05050102010706020507" pitchFamily="18" charset="2"/>
              </a:rPr>
              <a:t> to represent a line instead.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smtClean="0">
                <a:sym typeface="Symbol" panose="05050102010706020507" pitchFamily="18" charset="2"/>
              </a:rPr>
              <a:t>vertical line has  = 90</a:t>
            </a:r>
            <a:r>
              <a:rPr lang="th-TH" altLang="en-US" sz="2000" smtClean="0">
                <a:sym typeface="Symbol" panose="05050102010706020507" pitchFamily="18" charset="2"/>
              </a:rPr>
              <a:t></a:t>
            </a:r>
            <a:r>
              <a:rPr lang="en-US" altLang="en-US" sz="2000" smtClean="0">
                <a:sym typeface="Symbol" panose="05050102010706020507" pitchFamily="18" charset="2"/>
              </a:rPr>
              <a:t> with  equals to the positive y-intercept or  = -90</a:t>
            </a:r>
            <a:r>
              <a:rPr lang="th-TH" altLang="en-US" sz="2000" smtClean="0">
                <a:sym typeface="Symbol" panose="05050102010706020507" pitchFamily="18" charset="2"/>
              </a:rPr>
              <a:t></a:t>
            </a:r>
            <a:r>
              <a:rPr lang="en-US" altLang="en-US" sz="2000" smtClean="0">
                <a:sym typeface="Symbol" panose="05050102010706020507" pitchFamily="18" charset="2"/>
              </a:rPr>
              <a:t> with  equals to the negative y-intercept</a:t>
            </a:r>
            <a:endParaRPr lang="th-TH" altLang="en-US" sz="2000" smtClean="0">
              <a:sym typeface="Symbol" panose="05050102010706020507" pitchFamily="18" charset="2"/>
            </a:endParaRPr>
          </a:p>
        </p:txBody>
      </p:sp>
      <p:grpSp>
        <p:nvGrpSpPr>
          <p:cNvPr id="82948" name="Group 14"/>
          <p:cNvGrpSpPr>
            <a:grpSpLocks/>
          </p:cNvGrpSpPr>
          <p:nvPr/>
        </p:nvGrpSpPr>
        <p:grpSpPr bwMode="auto">
          <a:xfrm>
            <a:off x="379413" y="1844675"/>
            <a:ext cx="8324850" cy="3122613"/>
            <a:chOff x="239" y="1162"/>
            <a:chExt cx="5244" cy="1967"/>
          </a:xfrm>
        </p:grpSpPr>
        <p:pic>
          <p:nvPicPr>
            <p:cNvPr id="82950" name="Picture 3"/>
            <p:cNvPicPr>
              <a:picLocks noChangeAspect="1" noChangeArrowheads="1"/>
            </p:cNvPicPr>
            <p:nvPr/>
          </p:nvPicPr>
          <p:blipFill>
            <a:blip r:embed="rId2">
              <a:lum contrast="10000"/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" y="1162"/>
              <a:ext cx="5244" cy="19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Text Box 8"/>
            <p:cNvSpPr txBox="1">
              <a:spLocks noChangeArrowheads="1"/>
            </p:cNvSpPr>
            <p:nvPr/>
          </p:nvSpPr>
          <p:spPr bwMode="auto">
            <a:xfrm>
              <a:off x="521" y="2478"/>
              <a:ext cx="1768" cy="28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en-US" altLang="en-US">
                  <a:latin typeface="Tahoma" panose="020B0604030504040204" pitchFamily="34" charset="0"/>
                </a:rPr>
                <a:t>x cos </a:t>
              </a:r>
              <a:r>
                <a:rPr lang="en-US" altLang="en-US">
                  <a:latin typeface="Tahoma" panose="020B060403050404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>
                  <a:latin typeface="Tahoma" panose="020B0604030504040204" pitchFamily="34" charset="0"/>
                </a:rPr>
                <a:t>+ y sin </a:t>
              </a:r>
              <a:r>
                <a:rPr lang="en-US" altLang="en-US">
                  <a:latin typeface="Tahoma" panose="020B0604030504040204" pitchFamily="34" charset="0"/>
                  <a:sym typeface="Symbol" panose="05050102010706020507" pitchFamily="18" charset="2"/>
                </a:rPr>
                <a:t></a:t>
              </a:r>
              <a:r>
                <a:rPr lang="en-US" altLang="en-US">
                  <a:latin typeface="Tahoma" panose="020B0604030504040204" pitchFamily="34" charset="0"/>
                </a:rPr>
                <a:t>= </a:t>
              </a:r>
              <a:r>
                <a:rPr lang="en-US" altLang="en-US">
                  <a:latin typeface="Tahoma" panose="020B0604030504040204" pitchFamily="34" charset="0"/>
                  <a:sym typeface="Symbol" panose="05050102010706020507" pitchFamily="18" charset="2"/>
                </a:rPr>
                <a:t></a:t>
              </a:r>
            </a:p>
          </p:txBody>
        </p:sp>
        <p:sp>
          <p:nvSpPr>
            <p:cNvPr id="82952" name="Text Box 11"/>
            <p:cNvSpPr txBox="1">
              <a:spLocks noChangeArrowheads="1"/>
            </p:cNvSpPr>
            <p:nvPr/>
          </p:nvSpPr>
          <p:spPr bwMode="auto">
            <a:xfrm>
              <a:off x="1247" y="1979"/>
              <a:ext cx="850" cy="288"/>
            </a:xfrm>
            <a:prstGeom prst="rect">
              <a:avLst/>
            </a:prstGeom>
            <a:solidFill>
              <a:srgbClr val="5A7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ngsana New" pitchFamily="18" charset="-34"/>
                </a:defRPr>
              </a:lvl9pPr>
            </a:lstStyle>
            <a:p>
              <a:pPr eaLnBrk="1" hangingPunct="1"/>
              <a:r>
                <a:rPr lang="th-TH" altLang="en-US">
                  <a:latin typeface="Tahoma" panose="020B0604030504040204" pitchFamily="34" charset="0"/>
                  <a:sym typeface="Symbol" panose="05050102010706020507" pitchFamily="18" charset="2"/>
                </a:rPr>
                <a:t></a:t>
              </a:r>
              <a:r>
                <a:rPr lang="en-US" altLang="en-US">
                  <a:latin typeface="Tahoma" panose="020B0604030504040204" pitchFamily="34" charset="0"/>
                  <a:sym typeface="Symbol" panose="05050102010706020507" pitchFamily="18" charset="2"/>
                </a:rPr>
                <a:t>-plane</a:t>
              </a:r>
              <a:endParaRPr lang="th-TH" altLang="en-US">
                <a:latin typeface="Tahoma" panose="020B0604030504040204" pitchFamily="34" charset="0"/>
                <a:sym typeface="Symbol" panose="05050102010706020507" pitchFamily="18" charset="2"/>
              </a:endParaRPr>
            </a:p>
          </p:txBody>
        </p:sp>
      </p:grpSp>
      <p:sp>
        <p:nvSpPr>
          <p:cNvPr id="82949" name="Text Box 12"/>
          <p:cNvSpPr txBox="1">
            <a:spLocks noChangeArrowheads="1"/>
          </p:cNvSpPr>
          <p:nvPr/>
        </p:nvSpPr>
        <p:spPr bwMode="auto">
          <a:xfrm>
            <a:off x="4313238" y="4508500"/>
            <a:ext cx="4891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buFont typeface="Symbol" panose="05050102010706020507" pitchFamily="18" charset="2"/>
              <a:buChar char="q"/>
            </a:pPr>
            <a:r>
              <a:rPr lang="en-US" altLang="en-US" sz="1800" b="1">
                <a:latin typeface="Comic Sans MS" panose="030F0702030302020204" pitchFamily="66" charset="0"/>
                <a:sym typeface="Symbol" panose="05050102010706020507" pitchFamily="18" charset="2"/>
              </a:rPr>
              <a:t> = </a:t>
            </a:r>
            <a:r>
              <a:rPr lang="th-TH" altLang="en-US" sz="1800" b="1">
                <a:latin typeface="Comic Sans MS" panose="030F0702030302020204" pitchFamily="66" charset="0"/>
                <a:sym typeface="Symbol" panose="05050102010706020507" pitchFamily="18" charset="2"/>
              </a:rPr>
              <a:t></a:t>
            </a:r>
            <a:r>
              <a:rPr lang="en-US" altLang="en-US" sz="1800" b="1">
                <a:latin typeface="Comic Sans MS" panose="030F0702030302020204" pitchFamily="66" charset="0"/>
                <a:sym typeface="Symbol" panose="05050102010706020507" pitchFamily="18" charset="2"/>
              </a:rPr>
              <a:t>90</a:t>
            </a:r>
            <a:r>
              <a:rPr lang="th-TH" altLang="en-US" sz="1800" b="1">
                <a:latin typeface="Comic Sans MS" panose="030F0702030302020204" pitchFamily="66" charset="0"/>
                <a:sym typeface="Symbol" panose="05050102010706020507" pitchFamily="18" charset="2"/>
              </a:rPr>
              <a:t></a:t>
            </a:r>
            <a:r>
              <a:rPr lang="en-US" altLang="en-US" sz="1800" b="1">
                <a:latin typeface="Comic Sans MS" panose="030F0702030302020204" pitchFamily="66" charset="0"/>
                <a:sym typeface="Symbol" panose="05050102010706020507" pitchFamily="18" charset="2"/>
              </a:rPr>
              <a:t> measured with respect to x-axis</a:t>
            </a:r>
          </a:p>
        </p:txBody>
      </p:sp>
    </p:spTree>
    <p:extLst>
      <p:ext uri="{BB962C8B-B14F-4D97-AF65-F5344CB8AC3E}">
        <p14:creationId xmlns:p14="http://schemas.microsoft.com/office/powerpoint/2010/main" xmlns="" val="35180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4188" y="908050"/>
            <a:ext cx="7210425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9698" name="Object 9"/>
          <p:cNvGraphicFramePr>
            <a:graphicFrameLocks noChangeAspect="1"/>
          </p:cNvGraphicFramePr>
          <p:nvPr/>
        </p:nvGraphicFramePr>
        <p:xfrm>
          <a:off x="114300" y="3068638"/>
          <a:ext cx="3370263" cy="654050"/>
        </p:xfrm>
        <a:graphic>
          <a:graphicData uri="http://schemas.openxmlformats.org/presentationml/2006/ole">
            <p:oleObj spid="_x0000_s29708" name="Equation" r:id="rId4" imgW="1244600" imgH="241300" progId="Equation.3">
              <p:embed/>
            </p:oleObj>
          </a:graphicData>
        </a:graphic>
      </p:graphicFrame>
      <p:sp>
        <p:nvSpPr>
          <p:cNvPr id="29700" name="Text Box 10"/>
          <p:cNvSpPr txBox="1">
            <a:spLocks noChangeArrowheads="1"/>
          </p:cNvSpPr>
          <p:nvPr/>
        </p:nvSpPr>
        <p:spPr bwMode="auto">
          <a:xfrm>
            <a:off x="107950" y="3860800"/>
            <a:ext cx="36004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where D is the distance between corners in the image</a:t>
            </a:r>
            <a:endParaRPr lang="th-TH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209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Generalized Hough Transformation</a:t>
            </a:r>
            <a:endParaRPr lang="th-TH" altLang="en-US" sz="4000" smtClean="0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can be used for any function of the form </a:t>
            </a:r>
          </a:p>
          <a:p>
            <a:pPr algn="ctr" eaLnBrk="1" hangingPunct="1">
              <a:buFontTx/>
              <a:buNone/>
            </a:pPr>
            <a:r>
              <a:rPr lang="en-US" altLang="en-US" smtClean="0"/>
              <a:t>g(v,c) = 0</a:t>
            </a:r>
          </a:p>
          <a:p>
            <a:pPr eaLnBrk="1" hangingPunct="1"/>
            <a:r>
              <a:rPr lang="en-US" altLang="en-US" smtClean="0"/>
              <a:t>v is a vector of coordinates</a:t>
            </a:r>
          </a:p>
          <a:p>
            <a:pPr eaLnBrk="1" hangingPunct="1"/>
            <a:r>
              <a:rPr lang="en-US" altLang="en-US" smtClean="0"/>
              <a:t>c is a vector of coefficients</a:t>
            </a:r>
          </a:p>
          <a:p>
            <a:pPr eaLnBrk="1" hangingPunct="1"/>
            <a:endParaRPr lang="th-TH" altLang="en-US" smtClean="0"/>
          </a:p>
        </p:txBody>
      </p:sp>
    </p:spTree>
    <p:extLst>
      <p:ext uri="{BB962C8B-B14F-4D97-AF65-F5344CB8AC3E}">
        <p14:creationId xmlns:p14="http://schemas.microsoft.com/office/powerpoint/2010/main" xmlns="" val="16925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Hough Transformation (Circle)</a:t>
            </a:r>
            <a:endParaRPr lang="th-TH" altLang="en-US" sz="4000" smtClean="0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equation: 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800" smtClean="0"/>
              <a:t>(x-c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)</a:t>
            </a:r>
            <a:r>
              <a:rPr lang="en-US" altLang="en-US" sz="2800" baseline="30000" smtClean="0"/>
              <a:t>2</a:t>
            </a:r>
            <a:r>
              <a:rPr lang="en-US" altLang="en-US" sz="2800" smtClean="0"/>
              <a:t> + (y-c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)</a:t>
            </a:r>
            <a:r>
              <a:rPr lang="en-US" altLang="en-US" sz="2800" baseline="30000" smtClean="0"/>
              <a:t>2</a:t>
            </a:r>
            <a:r>
              <a:rPr lang="en-US" altLang="en-US" sz="2800" smtClean="0"/>
              <a:t> = c</a:t>
            </a:r>
            <a:r>
              <a:rPr lang="en-US" altLang="en-US" sz="2800" baseline="-25000" smtClean="0"/>
              <a:t>3</a:t>
            </a:r>
            <a:r>
              <a:rPr lang="en-US" altLang="en-US" sz="2800" baseline="30000" smtClean="0"/>
              <a:t>2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three parameters (c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, c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, c</a:t>
            </a:r>
            <a:r>
              <a:rPr lang="en-US" altLang="en-US" sz="2800" baseline="-25000" smtClean="0"/>
              <a:t>3</a:t>
            </a:r>
            <a:r>
              <a:rPr lang="en-US" altLang="en-US" sz="2800" smtClean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cube like cells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accumulators of the form A(i, j, k)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increment c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 and c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 , solve of c</a:t>
            </a:r>
            <a:r>
              <a:rPr lang="en-US" altLang="en-US" sz="2800" baseline="-25000" smtClean="0"/>
              <a:t>3</a:t>
            </a:r>
            <a:r>
              <a:rPr lang="en-US" altLang="en-US" sz="2800" smtClean="0"/>
              <a:t> that satisfies the equation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/>
              <a:t>update the accumulator corresponding to the cell associated with triplet (c</a:t>
            </a:r>
            <a:r>
              <a:rPr lang="en-US" altLang="en-US" sz="2800" baseline="-25000" smtClean="0"/>
              <a:t>1</a:t>
            </a:r>
            <a:r>
              <a:rPr lang="en-US" altLang="en-US" sz="2800" smtClean="0"/>
              <a:t>, c</a:t>
            </a:r>
            <a:r>
              <a:rPr lang="en-US" altLang="en-US" sz="2800" baseline="-25000" smtClean="0"/>
              <a:t>2</a:t>
            </a:r>
            <a:r>
              <a:rPr lang="en-US" altLang="en-US" sz="2800" smtClean="0"/>
              <a:t>, c</a:t>
            </a:r>
            <a:r>
              <a:rPr lang="en-US" altLang="en-US" sz="2800" baseline="-25000" smtClean="0"/>
              <a:t>3</a:t>
            </a:r>
            <a:r>
              <a:rPr lang="en-US" altLang="en-US" sz="2800" smtClean="0"/>
              <a:t>) </a:t>
            </a:r>
            <a:endParaRPr lang="th-TH" altLang="en-US" sz="2800" smtClean="0"/>
          </a:p>
        </p:txBody>
      </p:sp>
    </p:spTree>
    <p:extLst>
      <p:ext uri="{BB962C8B-B14F-4D97-AF65-F5344CB8AC3E}">
        <p14:creationId xmlns:p14="http://schemas.microsoft.com/office/powerpoint/2010/main" xmlns="" val="254155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z="4000" smtClean="0"/>
              <a:t>Edge-linking based on Hough Transformation</a:t>
            </a:r>
            <a:endParaRPr lang="th-TH" altLang="en-US" sz="4000" smtClean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800" smtClean="0"/>
              <a:t>Compute the gradient of an image and threshold it to obtain a binary image.</a:t>
            </a: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800" smtClean="0"/>
              <a:t>Specify subdivisions in the </a:t>
            </a:r>
            <a:r>
              <a:rPr lang="th-TH" altLang="en-US" sz="2800" smtClean="0">
                <a:sym typeface="Symbol" panose="05050102010706020507" pitchFamily="18" charset="2"/>
              </a:rPr>
              <a:t></a:t>
            </a:r>
            <a:r>
              <a:rPr lang="en-US" altLang="en-US" sz="2800" smtClean="0">
                <a:sym typeface="Symbol" panose="05050102010706020507" pitchFamily="18" charset="2"/>
              </a:rPr>
              <a:t>-plane.</a:t>
            </a: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800" smtClean="0">
                <a:sym typeface="Symbol" panose="05050102010706020507" pitchFamily="18" charset="2"/>
              </a:rPr>
              <a:t>Examine the counts of the accumulator cells for high pixel concentrations.</a:t>
            </a:r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AutoNum type="arabicPeriod"/>
            </a:pPr>
            <a:r>
              <a:rPr lang="en-US" altLang="en-US" sz="2800" smtClean="0">
                <a:sym typeface="Symbol" panose="05050102010706020507" pitchFamily="18" charset="2"/>
              </a:rPr>
              <a:t>Examine the relationship (principally for </a:t>
            </a:r>
            <a:r>
              <a:rPr lang="en-US" altLang="en-US" sz="2800" smtClean="0">
                <a:solidFill>
                  <a:srgbClr val="FF0000"/>
                </a:solidFill>
                <a:sym typeface="Symbol" panose="05050102010706020507" pitchFamily="18" charset="2"/>
              </a:rPr>
              <a:t>continuity</a:t>
            </a:r>
            <a:r>
              <a:rPr lang="en-US" altLang="en-US" sz="2800" smtClean="0">
                <a:sym typeface="Symbol" panose="05050102010706020507" pitchFamily="18" charset="2"/>
              </a:rPr>
              <a:t>) between pixels in a chosen cell.</a:t>
            </a:r>
            <a:endParaRPr lang="th-TH" altLang="en-US" sz="2800" smtClean="0"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4175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Two regions problem</a:t>
            </a:r>
          </a:p>
        </p:txBody>
      </p:sp>
      <p:pic>
        <p:nvPicPr>
          <p:cNvPr id="38915" name="Picture 4" descr="1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258888" y="2133600"/>
            <a:ext cx="5834062" cy="4362450"/>
          </a:xfrm>
          <a:noFill/>
        </p:spPr>
      </p:pic>
    </p:spTree>
    <p:extLst>
      <p:ext uri="{BB962C8B-B14F-4D97-AF65-F5344CB8AC3E}">
        <p14:creationId xmlns:p14="http://schemas.microsoft.com/office/powerpoint/2010/main" xmlns="" val="45933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Continuity</a:t>
            </a:r>
            <a:endParaRPr lang="th-TH" altLang="en-US" smtClean="0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800" smtClean="0"/>
              <a:t>based on computing the distance between disconnected pixels identified during traversal of the set of pixels corresponding to a given accumulator cell.</a:t>
            </a:r>
          </a:p>
          <a:p>
            <a:pPr eaLnBrk="1" hangingPunct="1"/>
            <a:r>
              <a:rPr lang="en-US" altLang="en-US" sz="2800" smtClean="0"/>
              <a:t>a gap at any point is significant if the distance between that point and its closet neighbor exceeds a certain threshold.</a:t>
            </a:r>
            <a:endParaRPr lang="th-TH" altLang="en-US" sz="2800" smtClean="0"/>
          </a:p>
        </p:txBody>
      </p:sp>
    </p:spTree>
    <p:extLst>
      <p:ext uri="{BB962C8B-B14F-4D97-AF65-F5344CB8AC3E}">
        <p14:creationId xmlns:p14="http://schemas.microsoft.com/office/powerpoint/2010/main" xmlns="" val="26481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1413" y="504825"/>
            <a:ext cx="65786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7" name="Text Box 8"/>
          <p:cNvSpPr txBox="1">
            <a:spLocks noChangeArrowheads="1"/>
          </p:cNvSpPr>
          <p:nvPr/>
        </p:nvSpPr>
        <p:spPr bwMode="auto">
          <a:xfrm>
            <a:off x="323850" y="5013325"/>
            <a:ext cx="741680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link criteria:</a:t>
            </a:r>
          </a:p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1). the pixels belonged to one of the set of pixels linked according to the highest count</a:t>
            </a:r>
          </a:p>
          <a:p>
            <a:pPr eaLnBrk="1" hangingPunct="1"/>
            <a:r>
              <a:rPr lang="en-US" altLang="en-US">
                <a:latin typeface="Comic Sans MS" panose="030F0702030302020204" pitchFamily="66" charset="0"/>
              </a:rPr>
              <a:t>2). no gaps were longer than 5 pixels</a:t>
            </a:r>
            <a:endParaRPr lang="th-TH" alt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71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2266242-7CD8-46FC-8DD5-1F2E651F074A}" type="slidenum">
              <a:rPr lang="en-US" altLang="en-US" sz="1400"/>
              <a:pPr eaLnBrk="1" hangingPunct="1"/>
              <a:t>92</a:t>
            </a:fld>
            <a:endParaRPr lang="en-US" altLang="en-US" sz="1400"/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0"/>
            <a:ext cx="7772400" cy="768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cs typeface="Times New Roman" panose="02020603050405020304" pitchFamily="18" charset="0"/>
              </a:rPr>
              <a:t>Corner Detection</a:t>
            </a:r>
            <a:endParaRPr lang="en-US" altLang="en-US" smtClean="0"/>
          </a:p>
        </p:txBody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915400" cy="31242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Times New Roman" panose="02020603050405020304" pitchFamily="18" charset="0"/>
              </a:rPr>
              <a:t>A corner provides another major shape feature</a:t>
            </a:r>
            <a:r>
              <a:rPr lang="en-US" altLang="en-US" dirty="0" smtClean="0"/>
              <a:t>.</a:t>
            </a:r>
          </a:p>
          <a:p>
            <a:pPr eaLnBrk="1" hangingPunct="1"/>
            <a:r>
              <a:rPr lang="en-US" altLang="en-US" dirty="0" smtClean="0">
                <a:cs typeface="Times New Roman" panose="02020603050405020304" pitchFamily="18" charset="0"/>
              </a:rPr>
              <a:t>Corner is an image point with high contrast along the directions.</a:t>
            </a:r>
          </a:p>
          <a:p>
            <a:pPr lvl="1" eaLnBrk="1" hangingPunct="1"/>
            <a:r>
              <a:rPr lang="en-US" altLang="en-US" dirty="0" smtClean="0">
                <a:cs typeface="Times New Roman" panose="02020603050405020304" pitchFamily="18" charset="0"/>
              </a:rPr>
              <a:t>That means all the corner points are also edge points.</a:t>
            </a:r>
            <a:r>
              <a:rPr lang="en-US" altLang="en-US" dirty="0" smtClean="0"/>
              <a:t> </a:t>
            </a:r>
          </a:p>
        </p:txBody>
      </p:sp>
      <p:sp>
        <p:nvSpPr>
          <p:cNvPr id="89093" name="Rectangle 5"/>
          <p:cNvSpPr>
            <a:spLocks noChangeArrowheads="1"/>
          </p:cNvSpPr>
          <p:nvPr/>
        </p:nvSpPr>
        <p:spPr bwMode="auto">
          <a:xfrm>
            <a:off x="2743200" y="290036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9094" name="Picture 4" descr="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4495800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5" name="Text Box 6"/>
          <p:cNvSpPr txBox="1">
            <a:spLocks noChangeArrowheads="1"/>
          </p:cNvSpPr>
          <p:nvPr/>
        </p:nvSpPr>
        <p:spPr bwMode="auto">
          <a:xfrm>
            <a:off x="762000" y="5638800"/>
            <a:ext cx="7315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cs typeface="Times New Roman" panose="02020603050405020304" pitchFamily="18" charset="0"/>
              </a:rPr>
              <a:t>         (a) not a corner point, (b) weak corner, (c) sharp corner,</a:t>
            </a:r>
            <a:br>
              <a:rPr lang="en-US" altLang="en-US">
                <a:cs typeface="Times New Roman" panose="02020603050405020304" pitchFamily="18" charset="0"/>
              </a:rPr>
            </a:br>
            <a:r>
              <a:rPr lang="en-US" altLang="en-US">
                <a:cs typeface="Times New Roman" panose="02020603050405020304" pitchFamily="18" charset="0"/>
              </a:rPr>
              <a:t>(d) very sharp corner.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32177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A073CCA5-619D-449E-B05F-5E5F2A1D0BB9}" type="slidenum">
              <a:rPr lang="en-US" altLang="en-US" sz="1400"/>
              <a:pPr eaLnBrk="1" hangingPunct="1"/>
              <a:t>93</a:t>
            </a:fld>
            <a:endParaRPr lang="en-US" altLang="en-US" sz="1400"/>
          </a:p>
        </p:txBody>
      </p:sp>
      <p:sp>
        <p:nvSpPr>
          <p:cNvPr id="901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>
                <a:cs typeface="Times New Roman" panose="02020603050405020304" pitchFamily="18" charset="0"/>
              </a:rPr>
              <a:t>Corner Detection</a:t>
            </a:r>
          </a:p>
        </p:txBody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8839200" cy="4114800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cs typeface="Times New Roman" panose="02020603050405020304" pitchFamily="18" charset="0"/>
              </a:rPr>
              <a:t>The corner-detection techniques can be classified into two major groups: </a:t>
            </a:r>
          </a:p>
          <a:p>
            <a:pPr eaLnBrk="1" hangingPunct="1"/>
            <a:r>
              <a:rPr lang="en-US" altLang="en-US" dirty="0" smtClean="0">
                <a:cs typeface="Times New Roman" panose="02020603050405020304" pitchFamily="18" charset="0"/>
              </a:rPr>
              <a:t>	1. Curvature- or contour-based techniques </a:t>
            </a:r>
          </a:p>
          <a:p>
            <a:pPr eaLnBrk="1" hangingPunct="1"/>
            <a:r>
              <a:rPr lang="en-US" altLang="en-US" dirty="0" smtClean="0">
                <a:cs typeface="Times New Roman" panose="02020603050405020304" pitchFamily="18" charset="0"/>
              </a:rPr>
              <a:t>	2. Operator-based techniques</a:t>
            </a:r>
          </a:p>
          <a:p>
            <a:pPr eaLnBrk="1" hangingPunct="1"/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806549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668A33DF-DB6F-4F59-9F68-C1EA688995F1}" type="slidenum">
              <a:rPr lang="en-US" altLang="en-US" sz="1400"/>
              <a:pPr eaLnBrk="1" hangingPunct="1"/>
              <a:t>94</a:t>
            </a:fld>
            <a:endParaRPr lang="en-US" altLang="en-US" sz="1400"/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cs typeface="Times New Roman" panose="02020603050405020304" pitchFamily="18" charset="0"/>
              </a:rPr>
              <a:t>Contour-based Corner Detection</a:t>
            </a:r>
            <a:r>
              <a:rPr lang="en-US" altLang="en-US" smtClean="0"/>
              <a:t> 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0025" y="1981200"/>
            <a:ext cx="8839200" cy="4114800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 smtClean="0">
                <a:cs typeface="Times New Roman" panose="02020603050405020304" pitchFamily="18" charset="0"/>
              </a:rPr>
              <a:t>Extract contours from the image and label them.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 smtClean="0">
                <a:cs typeface="Times New Roman" panose="02020603050405020304" pitchFamily="18" charset="0"/>
              </a:rPr>
              <a:t>For each contour, traverse along the contour and at each point, compute slope (or curvature) of the contour. 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altLang="en-US" sz="2800" dirty="0" smtClean="0">
                <a:cs typeface="Times New Roman" panose="02020603050405020304" pitchFamily="18" charset="0"/>
              </a:rPr>
              <a:t>Label a point on the contour as corner point if there is a significant change in slope (or curvature) with respect to the previous point visited.</a:t>
            </a:r>
          </a:p>
          <a:p>
            <a:pPr marL="914400" lvl="1" indent="-457200" eaLnBrk="1" hangingPunct="1">
              <a:lnSpc>
                <a:spcPct val="90000"/>
              </a:lnSpc>
              <a:buFontTx/>
              <a:buBlip>
                <a:blip r:embed="rId2"/>
              </a:buBlip>
            </a:pPr>
            <a:r>
              <a:rPr lang="en-US" altLang="en-US" sz="2400" dirty="0" smtClean="0">
                <a:cs typeface="Times New Roman" panose="02020603050405020304" pitchFamily="18" charset="0"/>
              </a:rPr>
              <a:t>Performance of this method, thus, largely depends on that of contour extraction process. Hence, the approach observes a limited success for noisy images.</a:t>
            </a:r>
            <a:endParaRPr lang="en-US" alt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xmlns="" val="153542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ngsana New" pitchFamily="18" charset="-34"/>
              </a:defRPr>
            </a:lvl9pPr>
          </a:lstStyle>
          <a:p>
            <a:pPr eaLnBrk="1" hangingPunct="1"/>
            <a:fld id="{30FA06A6-E2A5-4CD9-A7A1-AEE74971ABB0}" type="slidenum">
              <a:rPr lang="en-US" altLang="en-US" sz="1400"/>
              <a:pPr eaLnBrk="1" hangingPunct="1"/>
              <a:t>95</a:t>
            </a:fld>
            <a:endParaRPr lang="en-US" altLang="en-US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smtClean="0">
                <a:solidFill>
                  <a:schemeClr val="tx1"/>
                </a:solidFill>
                <a:latin typeface="Times New Roman" panose="02020603050405020304" pitchFamily="18" charset="0"/>
              </a:rPr>
              <a:t>Operator-based Corner Detection</a:t>
            </a: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458200" cy="21336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cs typeface="Times New Roman" panose="02020603050405020304" pitchFamily="18" charset="0"/>
              </a:rPr>
              <a:t>Top-right corner of binary object can be detected by applying binary hit-and-miss transform with following structuring elements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smtClean="0">
                <a:cs typeface="Times New Roman" panose="02020603050405020304" pitchFamily="18" charset="0"/>
              </a:rPr>
              <a:t>Designing operator for detecting corners in graylevel image gets complicated due to variation in its contrast, sharpness and orientation. </a:t>
            </a:r>
          </a:p>
        </p:txBody>
      </p:sp>
      <p:graphicFrame>
        <p:nvGraphicFramePr>
          <p:cNvPr id="1622038" name="Group 22"/>
          <p:cNvGraphicFramePr>
            <a:graphicFrameLocks noGrp="1"/>
          </p:cNvGraphicFramePr>
          <p:nvPr/>
        </p:nvGraphicFramePr>
        <p:xfrm>
          <a:off x="1600200" y="4826000"/>
          <a:ext cx="1676400" cy="1803401"/>
        </p:xfrm>
        <a:graphic>
          <a:graphicData uri="http://schemas.openxmlformats.org/drawingml/2006/table">
            <a:tbl>
              <a:tblPr/>
              <a:tblGrid>
                <a:gridCol w="558800"/>
                <a:gridCol w="558800"/>
                <a:gridCol w="5588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22062" name="Group 46"/>
          <p:cNvGraphicFramePr>
            <a:graphicFrameLocks noGrp="1"/>
          </p:cNvGraphicFramePr>
          <p:nvPr/>
        </p:nvGraphicFramePr>
        <p:xfrm>
          <a:off x="4724400" y="4826000"/>
          <a:ext cx="1676400" cy="1803401"/>
        </p:xfrm>
        <a:graphic>
          <a:graphicData uri="http://schemas.openxmlformats.org/drawingml/2006/table">
            <a:tbl>
              <a:tblPr/>
              <a:tblGrid>
                <a:gridCol w="558800"/>
                <a:gridCol w="508000"/>
                <a:gridCol w="609600"/>
              </a:tblGrid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0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_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16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90000"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</a:rPr>
                        <a:t>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84922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Flow">
    <a:dk1>
      <a:sysClr val="windowText" lastClr="000000"/>
    </a:dk1>
    <a:lt1>
      <a:sysClr val="window" lastClr="FFFFFF"/>
    </a:lt1>
    <a:dk2>
      <a:srgbClr val="04617B"/>
    </a:dk2>
    <a:lt2>
      <a:srgbClr val="DBF5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E2D700"/>
    </a:hlink>
    <a:folHlink>
      <a:srgbClr val="85DFD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2255</TotalTime>
  <Words>3719</Words>
  <Application>Microsoft Office PowerPoint</Application>
  <PresentationFormat>On-screen Show (4:3)</PresentationFormat>
  <Paragraphs>559</Paragraphs>
  <Slides>95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Flow</vt:lpstr>
      <vt:lpstr>Image</vt:lpstr>
      <vt:lpstr>VISIO</vt:lpstr>
      <vt:lpstr>Equation</vt:lpstr>
      <vt:lpstr>Bitmap Image</vt:lpstr>
      <vt:lpstr>Slide 1</vt:lpstr>
      <vt:lpstr>Introduction</vt:lpstr>
      <vt:lpstr>Preview</vt:lpstr>
      <vt:lpstr>Principal approaches</vt:lpstr>
      <vt:lpstr>Outputs of various segmentation techniques </vt:lpstr>
      <vt:lpstr>Slide 6</vt:lpstr>
      <vt:lpstr>Region Extraction</vt:lpstr>
      <vt:lpstr>Pixel-based Approach</vt:lpstr>
      <vt:lpstr>Two regions problem</vt:lpstr>
      <vt:lpstr>Thresholding</vt:lpstr>
      <vt:lpstr>Thresholding</vt:lpstr>
      <vt:lpstr>Multilevel thresholding</vt:lpstr>
      <vt:lpstr>Basic Global Thresholding</vt:lpstr>
      <vt:lpstr>Basic Global Thresholding</vt:lpstr>
      <vt:lpstr>Example</vt:lpstr>
      <vt:lpstr>Thresholding</vt:lpstr>
      <vt:lpstr>Basic Adaptive Thresholding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Local thresholding</vt:lpstr>
      <vt:lpstr>Local thresholding</vt:lpstr>
      <vt:lpstr>Local Thresholding with Niblack's Method</vt:lpstr>
      <vt:lpstr>Slide 29</vt:lpstr>
      <vt:lpstr>Multilevel Thresholding </vt:lpstr>
      <vt:lpstr>Region-Based Segmentation</vt:lpstr>
      <vt:lpstr>Region Growing</vt:lpstr>
      <vt:lpstr>Region Splitting </vt:lpstr>
      <vt:lpstr>Region Merging </vt:lpstr>
      <vt:lpstr>Region splitting and merging</vt:lpstr>
      <vt:lpstr>Slide 36</vt:lpstr>
      <vt:lpstr>Slide 37</vt:lpstr>
      <vt:lpstr>Slide 38</vt:lpstr>
      <vt:lpstr>Slide 39</vt:lpstr>
      <vt:lpstr>Slide 40</vt:lpstr>
      <vt:lpstr>Slide 41</vt:lpstr>
      <vt:lpstr>Principal approaches</vt:lpstr>
      <vt:lpstr>Detection of Discontinuities</vt:lpstr>
      <vt:lpstr>Point Detection</vt:lpstr>
      <vt:lpstr>Example</vt:lpstr>
      <vt:lpstr>Line Detection</vt:lpstr>
      <vt:lpstr>Line Detection</vt:lpstr>
      <vt:lpstr>Line Detection</vt:lpstr>
      <vt:lpstr>Line Detection</vt:lpstr>
      <vt:lpstr>Example</vt:lpstr>
      <vt:lpstr>Example</vt:lpstr>
      <vt:lpstr>Line Detection</vt:lpstr>
      <vt:lpstr>Edge detection</vt:lpstr>
      <vt:lpstr>Edge detection</vt:lpstr>
      <vt:lpstr>Basic Formulation</vt:lpstr>
      <vt:lpstr>Ideal and Ramp Edges</vt:lpstr>
      <vt:lpstr>First and Second derivatives</vt:lpstr>
      <vt:lpstr>Second derivatives</vt:lpstr>
      <vt:lpstr>Edge point</vt:lpstr>
      <vt:lpstr>Slide 60</vt:lpstr>
      <vt:lpstr>Gradient Operator</vt:lpstr>
      <vt:lpstr>Gradient direction</vt:lpstr>
      <vt:lpstr>Gradient Masks</vt:lpstr>
      <vt:lpstr>Diagonal edges with Prewitt and Sobel masks</vt:lpstr>
      <vt:lpstr>Slide 65</vt:lpstr>
      <vt:lpstr>Slide 66</vt:lpstr>
      <vt:lpstr>Example</vt:lpstr>
      <vt:lpstr>Example</vt:lpstr>
      <vt:lpstr>Example</vt:lpstr>
      <vt:lpstr>Slide 70</vt:lpstr>
      <vt:lpstr>Slide 71</vt:lpstr>
      <vt:lpstr>Slide 72</vt:lpstr>
      <vt:lpstr>Slide 73</vt:lpstr>
      <vt:lpstr>Slide 74</vt:lpstr>
      <vt:lpstr>Laplacian</vt:lpstr>
      <vt:lpstr>Edge Linking and Boundary Detection </vt:lpstr>
      <vt:lpstr>Local Processing</vt:lpstr>
      <vt:lpstr>Criteria</vt:lpstr>
      <vt:lpstr>Criteria</vt:lpstr>
      <vt:lpstr>Criteria</vt:lpstr>
      <vt:lpstr>Example</vt:lpstr>
      <vt:lpstr>Global Processing</vt:lpstr>
      <vt:lpstr>Hough Transformation (Line)</vt:lpstr>
      <vt:lpstr>Accumulator cells</vt:lpstr>
      <vt:lpstr>-plane</vt:lpstr>
      <vt:lpstr>Slide 86</vt:lpstr>
      <vt:lpstr>Generalized Hough Transformation</vt:lpstr>
      <vt:lpstr>Hough Transformation (Circle)</vt:lpstr>
      <vt:lpstr>Edge-linking based on Hough Transformation</vt:lpstr>
      <vt:lpstr>Continuity</vt:lpstr>
      <vt:lpstr>Slide 91</vt:lpstr>
      <vt:lpstr>Corner Detection</vt:lpstr>
      <vt:lpstr>Corner Detection</vt:lpstr>
      <vt:lpstr>Contour-based Corner Detection </vt:lpstr>
      <vt:lpstr>Operator-based Corner Detection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SHYAMALENDU-KANDAR</cp:lastModifiedBy>
  <cp:revision>196</cp:revision>
  <dcterms:created xsi:type="dcterms:W3CDTF">2018-07-17T12:30:03Z</dcterms:created>
  <dcterms:modified xsi:type="dcterms:W3CDTF">2023-11-01T04:39:55Z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